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20" r:id="rId1"/>
  </p:sldMasterIdLst>
  <p:notesMasterIdLst>
    <p:notesMasterId r:id="rId10"/>
  </p:notesMasterIdLst>
  <p:sldIdLst>
    <p:sldId id="274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D12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13" autoAdjust="0"/>
    <p:restoredTop sz="91724" autoAdjust="0"/>
  </p:normalViewPr>
  <p:slideViewPr>
    <p:cSldViewPr snapToGrid="0">
      <p:cViewPr varScale="1">
        <p:scale>
          <a:sx n="84" d="100"/>
          <a:sy n="84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09B95-D09F-4388-A31C-8B1258EB2828}" type="datetimeFigureOut">
              <a:rPr lang="en-US" smtClean="0"/>
              <a:t>1/27/2021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67868-C3B5-4AEA-B4D2-B7B1580D42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11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9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FE97-9984-4DBE-95C0-5EB48AA4E32F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97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42AB-3D7E-4C55-8CC1-AF7DAB0272D8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641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7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7E3F-CBE7-48E6-8FE9-1BCB93D8663B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419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48E3-EF53-449B-A5D4-4D32000AFD04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57275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7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48E3-EF53-449B-A5D4-4D32000AFD04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954357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48E3-EF53-449B-A5D4-4D32000AFD04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39959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328C-C7A4-447E-A068-73D07C621343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370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7" y="609605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8" y="609600"/>
            <a:ext cx="7060151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9AC0-CB8D-4266-96ED-2D7398AE0FDF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6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364913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2160590"/>
            <a:ext cx="10364912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1DC1-8F53-480E-85AE-CF514ED60C33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94969" y="244475"/>
            <a:ext cx="683339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00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71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AA85-F5F5-4A8A-9209-20BD3F1A040B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9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6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E385-5057-4DBD-8495-A28FF081E2FC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21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9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9" y="2737251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5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8" y="2737251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5A49-14CC-47BA-851B-DE7787209901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11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B9C9-478A-47ED-8E9E-77CF8EC28A8E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2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DD44-2F5D-4F1C-A0FD-3E8A29330373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8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4" y="514930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2C81-2B9F-48CA-91D6-8D7482A3B012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0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5DD99-F6C0-467E-873C-122FB459F923}" type="datetime1">
              <a:rPr lang="en-US" smtClean="0"/>
              <a:t>1/27/2021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8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8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148E3-EF53-449B-A5D4-4D32000AFD04}" type="datetime1">
              <a:rPr lang="en-US" smtClean="0"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8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5" y="6041368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89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hf hdr="0" ftr="0" dt="0"/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a.gov/appeals/ho_locator.html" TargetMode="External"/><Relationship Id="rId2" Type="http://schemas.openxmlformats.org/officeDocument/2006/relationships/hyperlink" Target="https://secure.ssa.gov/ICON/main.j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040" y="1922670"/>
            <a:ext cx="10364912" cy="3880773"/>
          </a:xfrm>
        </p:spPr>
        <p:txBody>
          <a:bodyPr/>
          <a:lstStyle/>
          <a:p>
            <a:r>
              <a:rPr lang="en-US" dirty="0"/>
              <a:t>The Message Center is a secure, convenient portal where you can receive sensitive communications such as your electronic case documents. </a:t>
            </a:r>
          </a:p>
          <a:p>
            <a:r>
              <a:rPr lang="en-US" dirty="0"/>
              <a:t>You may request a copy of your electronic case documents from the </a:t>
            </a:r>
            <a:r>
              <a:rPr lang="en-US" dirty="0">
                <a:hlinkClick r:id="rId2"/>
              </a:rPr>
              <a:t>Field Office</a:t>
            </a:r>
            <a:r>
              <a:rPr lang="en-US" dirty="0"/>
              <a:t> or </a:t>
            </a:r>
            <a:r>
              <a:rPr lang="en-US" dirty="0">
                <a:hlinkClick r:id="rId3"/>
              </a:rPr>
              <a:t>Hearing Office</a:t>
            </a:r>
            <a:r>
              <a:rPr lang="en-US" dirty="0"/>
              <a:t> where your SSDI or SSI case is pending. </a:t>
            </a:r>
          </a:p>
          <a:p>
            <a:r>
              <a:rPr lang="en-US" dirty="0"/>
              <a:t>When the office has sent your documents to the Message Center, you will receive a notification based on your </a:t>
            </a:r>
            <a:r>
              <a:rPr lang="en-US" i="1" dirty="0">
                <a:solidFill>
                  <a:srgbClr val="D12229"/>
                </a:solidFill>
                <a:latin typeface="Georgia" panose="02040502050405020303" pitchFamily="18" charset="0"/>
              </a:rPr>
              <a:t>my</a:t>
            </a:r>
            <a:r>
              <a:rPr lang="en-US" dirty="0"/>
              <a:t> </a:t>
            </a:r>
            <a:r>
              <a:rPr lang="en-US" dirty="0">
                <a:solidFill>
                  <a:srgbClr val="0054A6"/>
                </a:solidFill>
                <a:latin typeface="Georgia" panose="02040502050405020303" pitchFamily="18" charset="0"/>
              </a:rPr>
              <a:t>Social Security </a:t>
            </a:r>
            <a:r>
              <a:rPr lang="en-US" dirty="0"/>
              <a:t>notification preferences (email or text). </a:t>
            </a:r>
          </a:p>
          <a:p>
            <a:r>
              <a:rPr lang="en-US" dirty="0"/>
              <a:t>Follow these easy steps to view and download your case documents.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39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040" y="1922670"/>
            <a:ext cx="10364912" cy="3880773"/>
          </a:xfrm>
        </p:spPr>
        <p:txBody>
          <a:bodyPr/>
          <a:lstStyle/>
          <a:p>
            <a:r>
              <a:rPr lang="en-US" dirty="0"/>
              <a:t>Sign into </a:t>
            </a:r>
            <a:r>
              <a:rPr lang="en-US" dirty="0" err="1"/>
              <a:t>mySocialSecurity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6835" y="1695956"/>
            <a:ext cx="7105411" cy="4709717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28516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Verify cell phone number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692" y="2159216"/>
            <a:ext cx="6362703" cy="4025199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19214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Enter the security code from the text message sent to the cell phone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076" y="2860411"/>
            <a:ext cx="7371428" cy="3180952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68737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2160589"/>
            <a:ext cx="8596668" cy="4697411"/>
          </a:xfrm>
        </p:spPr>
        <p:txBody>
          <a:bodyPr/>
          <a:lstStyle/>
          <a:p>
            <a:r>
              <a:rPr lang="en-US" dirty="0"/>
              <a:t>Agree to the Terms of Service</a:t>
            </a:r>
          </a:p>
          <a:p>
            <a:r>
              <a:rPr lang="en-US" dirty="0"/>
              <a:t>Click on “Next”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255" y="1648655"/>
            <a:ext cx="5466839" cy="5143571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267626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“Messages”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0444" y="1974127"/>
            <a:ext cx="4923809" cy="4638095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178423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the message </a:t>
            </a:r>
          </a:p>
          <a:p>
            <a:pPr marL="0" indent="0">
              <a:buNone/>
            </a:pPr>
            <a:r>
              <a:rPr lang="en-US" dirty="0"/>
              <a:t>“Electronic case documents </a:t>
            </a:r>
          </a:p>
          <a:p>
            <a:pPr marL="0" indent="0">
              <a:buNone/>
            </a:pPr>
            <a:r>
              <a:rPr lang="en-US" dirty="0"/>
              <a:t>are ready for download”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9" y="2160590"/>
            <a:ext cx="6447619" cy="4057143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65644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Claimant Access to eFolder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Retrieving the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mySocialSecurity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Message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on the “Your electronic case documents (PDF)” link to view the PDF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314" y="3116951"/>
            <a:ext cx="5180952" cy="2638095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1395364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233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Georgia</vt:lpstr>
      <vt:lpstr>Trebuchet MS</vt:lpstr>
      <vt:lpstr>Wingdings 3</vt:lpstr>
      <vt:lpstr>Facet</vt:lpstr>
      <vt:lpstr>Claimant Access to eFolder Retrieving the mySocialSecurity Message</vt:lpstr>
      <vt:lpstr>Claimant Access to eFolder Retrieving the mySocialSecurity Message</vt:lpstr>
      <vt:lpstr>Claimant Access to eFolder Retrieving the mySocialSecurity Message</vt:lpstr>
      <vt:lpstr>Claimant Access to eFolder Retrieving the mySocialSecurity Message</vt:lpstr>
      <vt:lpstr>Claimant Access to eFolder Retrieving the mySocialSecurity Message</vt:lpstr>
      <vt:lpstr>Claimant Access to eFolder Retrieving the mySocialSecurity Message</vt:lpstr>
      <vt:lpstr>Claimant Access to eFolder Retrieving the mySocialSecurity Message</vt:lpstr>
      <vt:lpstr>Claimant Access to eFolder Retrieving the mySocialSecurity Message</vt:lpstr>
    </vt:vector>
  </TitlesOfParts>
  <Company>Social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Claimant Access to the Electronic Folder (eFolder)</dc:title>
  <dc:creator>Rice, Deborah</dc:creator>
  <cp:lastModifiedBy>Leary, Magan</cp:lastModifiedBy>
  <cp:revision>33</cp:revision>
  <dcterms:created xsi:type="dcterms:W3CDTF">2020-11-10T00:13:30Z</dcterms:created>
  <dcterms:modified xsi:type="dcterms:W3CDTF">2021-01-27T20:57:24Z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1486128386</vt:i4>
  </property>
  <property fmtid="{D5CDD505-2E9C-101B-9397-08002B2CF9AE}" pid="3" name="_NewReviewCycle">
    <vt:lpwstr/>
  </property>
  <property fmtid="{D5CDD505-2E9C-101B-9397-08002B2CF9AE}" pid="4" name="_EmailSubject">
    <vt:lpwstr>Webpage edit</vt:lpwstr>
  </property>
  <property fmtid="{D5CDD505-2E9C-101B-9397-08002B2CF9AE}" pid="5" name="_AuthorEmail">
    <vt:lpwstr>Magan.Leary@ssa.gov</vt:lpwstr>
  </property>
  <property fmtid="{D5CDD505-2E9C-101B-9397-08002B2CF9AE}" pid="6" name="_AuthorEmailDisplayName">
    <vt:lpwstr>Leary, Magan</vt:lpwstr>
  </property>
  <property fmtid="{D5CDD505-2E9C-101B-9397-08002B2CF9AE}" pid="7" name="_PreviousAdHocReviewCycleID">
    <vt:i4>1856151877</vt:i4>
  </property>
</Properties>
</file>