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handoutMasterIdLst>
    <p:handoutMasterId r:id="rId17"/>
  </p:handoutMasterIdLst>
  <p:sldIdLst>
    <p:sldId id="256" r:id="rId5"/>
    <p:sldId id="273" r:id="rId6"/>
    <p:sldId id="287" r:id="rId7"/>
    <p:sldId id="288" r:id="rId8"/>
    <p:sldId id="289" r:id="rId9"/>
    <p:sldId id="290" r:id="rId10"/>
    <p:sldId id="276" r:id="rId11"/>
    <p:sldId id="278" r:id="rId12"/>
    <p:sldId id="285" r:id="rId13"/>
    <p:sldId id="282" r:id="rId14"/>
    <p:sldId id="26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pos="597" userDrawn="1">
          <p15:clr>
            <a:srgbClr val="A4A3A4"/>
          </p15:clr>
        </p15:guide>
        <p15:guide id="4"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enoweth, Megan" initials="CM" lastIdx="1" clrIdx="0">
    <p:extLst>
      <p:ext uri="{19B8F6BF-5375-455C-9EA6-DF929625EA0E}">
        <p15:presenceInfo xmlns:p15="http://schemas.microsoft.com/office/powerpoint/2012/main" userId="Chenoweth, Meg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CFF"/>
    <a:srgbClr val="EAB200"/>
    <a:srgbClr val="3F3F3F"/>
    <a:srgbClr val="014067"/>
    <a:srgbClr val="014E7D"/>
    <a:srgbClr val="013657"/>
    <a:srgbClr val="01456F"/>
    <a:srgbClr val="014B79"/>
    <a:srgbClr val="0937C9"/>
    <a:srgbClr val="0027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74" autoAdjust="0"/>
  </p:normalViewPr>
  <p:slideViewPr>
    <p:cSldViewPr snapToGrid="0" showGuides="1">
      <p:cViewPr varScale="1">
        <p:scale>
          <a:sx n="82" d="100"/>
          <a:sy n="82" d="100"/>
        </p:scale>
        <p:origin x="643" y="48"/>
      </p:cViewPr>
      <p:guideLst>
        <p:guide pos="3840"/>
        <p:guide pos="597"/>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BEDA40-91A9-49DC-B402-0EBE674AAEA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8CBB508-5589-42E7-A433-D119AC0FFB7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2BFC85-49E4-447A-A7E3-16153CB2FE2A}" type="datetimeFigureOut">
              <a:rPr lang="en-US" smtClean="0"/>
              <a:t>1/25/2023</a:t>
            </a:fld>
            <a:endParaRPr lang="en-US" dirty="0"/>
          </a:p>
        </p:txBody>
      </p:sp>
      <p:sp>
        <p:nvSpPr>
          <p:cNvPr id="4" name="Footer Placeholder 3">
            <a:extLst>
              <a:ext uri="{FF2B5EF4-FFF2-40B4-BE49-F238E27FC236}">
                <a16:creationId xmlns:a16="http://schemas.microsoft.com/office/drawing/2014/main" id="{E9232ABA-B33A-4B3B-8412-C1773FBF3D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AB1832E-3B48-42CB-80A7-CD8E48D52DD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1072A3-100F-40A9-915F-8D2D9E6962D8}" type="slidenum">
              <a:rPr lang="en-US" smtClean="0"/>
              <a:t>‹#›</a:t>
            </a:fld>
            <a:endParaRPr lang="en-US" dirty="0"/>
          </a:p>
        </p:txBody>
      </p:sp>
    </p:spTree>
    <p:extLst>
      <p:ext uri="{BB962C8B-B14F-4D97-AF65-F5344CB8AC3E}">
        <p14:creationId xmlns:p14="http://schemas.microsoft.com/office/powerpoint/2010/main" val="513537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71B50E-4C60-4F9E-B773-52059170945B}" type="datetimeFigureOut">
              <a:rPr lang="en-US" noProof="0" smtClean="0"/>
              <a:t>1/25/2023</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230CFA-805A-4FD3-B3A0-DAAA5993DA17}" type="slidenum">
              <a:rPr lang="en-US" noProof="0" smtClean="0"/>
              <a:t>‹#›</a:t>
            </a:fld>
            <a:endParaRPr lang="en-US" noProof="0" dirty="0"/>
          </a:p>
        </p:txBody>
      </p:sp>
    </p:spTree>
    <p:extLst>
      <p:ext uri="{BB962C8B-B14F-4D97-AF65-F5344CB8AC3E}">
        <p14:creationId xmlns:p14="http://schemas.microsoft.com/office/powerpoint/2010/main" val="798927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bg2"/>
                </a:solidFill>
              </a:defRPr>
            </a:lvl1pPr>
          </a:lstStyle>
          <a:p>
            <a:r>
              <a:rPr lang="en-US" noProof="0"/>
              <a:t>Click icon to add picture</a:t>
            </a:r>
            <a:endParaRPr lang="en-US" noProof="0" dirty="0"/>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2006084"/>
            <a:ext cx="4853573" cy="1616252"/>
          </a:xfrm>
          <a:prstGeom prst="rect">
            <a:avLst/>
          </a:prstGeom>
        </p:spPr>
        <p:txBody>
          <a:bodyPr anchor="b">
            <a:normAutofit/>
          </a:bodyPr>
          <a:lstStyle>
            <a:lvl1pPr algn="l">
              <a:defRPr sz="4300" b="1">
                <a:solidFill>
                  <a:schemeClr val="accent1"/>
                </a:solidFill>
              </a:defRPr>
            </a:lvl1pPr>
          </a:lstStyle>
          <a:p>
            <a:r>
              <a:rPr lang="en-US" noProof="0"/>
              <a:t>Click To Edit Master Title Style</a:t>
            </a:r>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14" y="3640998"/>
            <a:ext cx="4854339" cy="1257574"/>
          </a:xfrm>
          <a:prstGeom prst="rect">
            <a:avLst/>
          </a:prstGeom>
        </p:spPr>
        <p:txBody>
          <a:bodyPr/>
          <a:lstStyle>
            <a:lvl1pPr marL="0" indent="0" algn="l">
              <a:buNone/>
              <a:defRPr sz="2400" b="0" i="0" spc="300">
                <a:solidFill>
                  <a:schemeClr val="tx1"/>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0450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537" userDrawn="1">
          <p15:clr>
            <a:srgbClr val="FBAE40"/>
          </p15:clr>
        </p15:guide>
        <p15:guide id="3" pos="138" userDrawn="1">
          <p15:clr>
            <a:srgbClr val="FBAE40"/>
          </p15:clr>
        </p15:guide>
        <p15:guide id="4" orient="horz" pos="4178" userDrawn="1">
          <p15:clr>
            <a:srgbClr val="FBAE40"/>
          </p15:clr>
        </p15:guide>
        <p15:guide id="5" orient="horz" pos="142" userDrawn="1">
          <p15:clr>
            <a:srgbClr val="FBAE40"/>
          </p15:clr>
        </p15:guide>
        <p15:guide id="6" pos="2457" userDrawn="1">
          <p15:clr>
            <a:srgbClr val="FBAE40"/>
          </p15:clr>
        </p15:guide>
        <p15:guide id="7"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2006084"/>
            <a:ext cx="4853573" cy="1616252"/>
          </a:xfrm>
          <a:prstGeom prst="rect">
            <a:avLst/>
          </a:prstGeom>
        </p:spPr>
        <p:txBody>
          <a:bodyPr anchor="b">
            <a:normAutofit/>
          </a:bodyPr>
          <a:lstStyle>
            <a:lvl1pPr algn="l">
              <a:defRPr sz="4300" b="1">
                <a:solidFill>
                  <a:schemeClr val="accent1"/>
                </a:solidFill>
              </a:defRPr>
            </a:lvl1pPr>
          </a:lstStyle>
          <a:p>
            <a:r>
              <a:rPr lang="en-US" noProof="0"/>
              <a:t>Click To Edit Master Title Style</a:t>
            </a:r>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14" y="3640998"/>
            <a:ext cx="4854339" cy="1257574"/>
          </a:xfrm>
          <a:prstGeom prst="rect">
            <a:avLst/>
          </a:prstGeom>
        </p:spPr>
        <p:txBody>
          <a:bodyPr/>
          <a:lstStyle>
            <a:lvl1pPr marL="0" indent="0" algn="l">
              <a:buNone/>
              <a:defRPr sz="2400" b="0" i="0" spc="300">
                <a:solidFill>
                  <a:schemeClr val="tx1"/>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920470"/>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1" y="-6"/>
            <a:ext cx="10134600" cy="526695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Parallelogram 16">
            <a:extLst>
              <a:ext uri="{FF2B5EF4-FFF2-40B4-BE49-F238E27FC236}">
                <a16:creationId xmlns:a16="http://schemas.microsoft.com/office/drawing/2014/main" id="{7D937721-835D-4D84-94A3-6C79D4639514}"/>
              </a:ext>
            </a:extLst>
          </p:cNvPr>
          <p:cNvSpPr>
            <a:spLocks/>
          </p:cNvSpPr>
          <p:nvPr userDrawn="1"/>
        </p:nvSpPr>
        <p:spPr>
          <a:xfrm rot="19958790">
            <a:off x="-578061" y="3563774"/>
            <a:ext cx="3848977" cy="1397565"/>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42" y="1987420"/>
            <a:ext cx="4911633" cy="1789855"/>
          </a:xfrm>
          <a:prstGeom prst="rect">
            <a:avLst/>
          </a:prstGeom>
        </p:spPr>
        <p:txBody>
          <a:bodyPr anchor="b">
            <a:normAutofit/>
          </a:bodyPr>
          <a:lstStyle>
            <a:lvl1pPr>
              <a:defRPr sz="4000" b="1">
                <a:solidFill>
                  <a:schemeClr val="accent1"/>
                </a:solidFill>
                <a:latin typeface="+mj-lt"/>
                <a:cs typeface="Calibri Light" panose="020F0302020204030204" pitchFamily="34" charset="0"/>
              </a:defRPr>
            </a:lvl1pPr>
          </a:lstStyle>
          <a:p>
            <a:r>
              <a:rPr lang="en-US" noProof="0"/>
              <a:t>Click To Edit Master Title Style</a:t>
            </a:r>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42" y="3792046"/>
            <a:ext cx="4911633" cy="910580"/>
          </a:xfrm>
          <a:prstGeom prst="rect">
            <a:avLst/>
          </a:prstGeom>
        </p:spPr>
        <p:txBody>
          <a:bodyPr>
            <a:normAutofit/>
          </a:bodyPr>
          <a:lstStyle>
            <a:lvl1pPr marL="0" indent="0">
              <a:buNone/>
              <a:defRPr sz="2000" b="0" i="0" spc="300">
                <a:solidFill>
                  <a:schemeClr val="tx1"/>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0"/>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35" y="3407045"/>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289179159"/>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endParaRPr lang="en-US" noProof="0" dirty="0"/>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noProof="0"/>
              <a:t>Click to Edit Master Title Style </a:t>
            </a:r>
          </a:p>
        </p:txBody>
      </p:sp>
      <p:sp>
        <p:nvSpPr>
          <p:cNvPr id="29" name="Content Placeholder 2">
            <a:extLst>
              <a:ext uri="{FF2B5EF4-FFF2-40B4-BE49-F238E27FC236}">
                <a16:creationId xmlns:a16="http://schemas.microsoft.com/office/drawing/2014/main" id="{1FAE0C34-9220-45F0-9FC2-9FE7C994E7BD}"/>
              </a:ext>
            </a:extLst>
          </p:cNvPr>
          <p:cNvSpPr>
            <a:spLocks noGrp="1"/>
          </p:cNvSpPr>
          <p:nvPr>
            <p:ph idx="1"/>
          </p:nvPr>
        </p:nvSpPr>
        <p:spPr>
          <a:xfrm>
            <a:off x="518678" y="1671924"/>
            <a:ext cx="10835122" cy="450503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745963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endParaRPr lang="en-US" noProof="0" dirty="0"/>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noProof="0"/>
              <a:t>Click to Edit Master Title Style </a:t>
            </a:r>
          </a:p>
        </p:txBody>
      </p:sp>
      <p:sp>
        <p:nvSpPr>
          <p:cNvPr id="14" name="Content Placeholder 2">
            <a:extLst>
              <a:ext uri="{FF2B5EF4-FFF2-40B4-BE49-F238E27FC236}">
                <a16:creationId xmlns:a16="http://schemas.microsoft.com/office/drawing/2014/main" id="{217F9213-0142-420B-A84D-C5627A0C81E4}"/>
              </a:ext>
            </a:extLst>
          </p:cNvPr>
          <p:cNvSpPr>
            <a:spLocks noGrp="1"/>
          </p:cNvSpPr>
          <p:nvPr>
            <p:ph sz="half" idx="1"/>
          </p:nvPr>
        </p:nvSpPr>
        <p:spPr>
          <a:xfrm>
            <a:off x="529687" y="1651044"/>
            <a:ext cx="5181600" cy="452591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8014328B-D576-4B5C-A4AE-CF98318929FE}"/>
              </a:ext>
            </a:extLst>
          </p:cNvPr>
          <p:cNvSpPr>
            <a:spLocks noGrp="1"/>
          </p:cNvSpPr>
          <p:nvPr>
            <p:ph sz="half" idx="2"/>
          </p:nvPr>
        </p:nvSpPr>
        <p:spPr>
          <a:xfrm>
            <a:off x="6172200" y="1651044"/>
            <a:ext cx="5181600" cy="452591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8473770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endParaRPr lang="en-US" noProof="0" dirty="0"/>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noProof="0"/>
              <a:t>Click to Edit Master Title Style </a:t>
            </a:r>
          </a:p>
        </p:txBody>
      </p:sp>
      <p:sp>
        <p:nvSpPr>
          <p:cNvPr id="18" name="Text Placeholder 2">
            <a:extLst>
              <a:ext uri="{FF2B5EF4-FFF2-40B4-BE49-F238E27FC236}">
                <a16:creationId xmlns:a16="http://schemas.microsoft.com/office/drawing/2014/main" id="{82BFF385-445D-4DBB-9773-F99669415884}"/>
              </a:ext>
            </a:extLst>
          </p:cNvPr>
          <p:cNvSpPr>
            <a:spLocks noGrp="1"/>
          </p:cNvSpPr>
          <p:nvPr>
            <p:ph type="body" idx="1"/>
          </p:nvPr>
        </p:nvSpPr>
        <p:spPr>
          <a:xfrm>
            <a:off x="518678" y="1681163"/>
            <a:ext cx="5382501" cy="823912"/>
          </a:xfrm>
          <a:prstGeom prst="rect">
            <a:avLst/>
          </a:prstGeom>
        </p:spPr>
        <p:txBody>
          <a:bodyPr anchor="b"/>
          <a:lstStyle>
            <a:lvl1pPr marL="0" indent="0">
              <a:buNone/>
              <a:defRPr lang="en-US" b="1" dirty="0">
                <a:solidFill>
                  <a:schemeClr val="bg1"/>
                </a:solidFill>
              </a:defRPr>
            </a:lvl1pPr>
          </a:lstStyle>
          <a:p>
            <a:pPr marL="228600" lvl="0" indent="-228600"/>
            <a:r>
              <a:rPr lang="en-US" noProof="0"/>
              <a:t>Click to edit Master text styles</a:t>
            </a:r>
          </a:p>
        </p:txBody>
      </p:sp>
      <p:sp>
        <p:nvSpPr>
          <p:cNvPr id="20" name="Text Placeholder 4">
            <a:extLst>
              <a:ext uri="{FF2B5EF4-FFF2-40B4-BE49-F238E27FC236}">
                <a16:creationId xmlns:a16="http://schemas.microsoft.com/office/drawing/2014/main" id="{311B1CFE-1B35-4B5C-B40A-DC5ADF211B5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1" name="Content Placeholder 5">
            <a:extLst>
              <a:ext uri="{FF2B5EF4-FFF2-40B4-BE49-F238E27FC236}">
                <a16:creationId xmlns:a16="http://schemas.microsoft.com/office/drawing/2014/main" id="{1CE840E8-D596-479D-AE97-E88F42DC1B13}"/>
              </a:ext>
            </a:extLst>
          </p:cNvPr>
          <p:cNvSpPr>
            <a:spLocks noGrp="1"/>
          </p:cNvSpPr>
          <p:nvPr>
            <p:ph sz="quarter" idx="4"/>
          </p:nvPr>
        </p:nvSpPr>
        <p:spPr>
          <a:xfrm>
            <a:off x="6172200" y="2505075"/>
            <a:ext cx="5183188" cy="36845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 name="Content Placeholder 3">
            <a:extLst>
              <a:ext uri="{FF2B5EF4-FFF2-40B4-BE49-F238E27FC236}">
                <a16:creationId xmlns:a16="http://schemas.microsoft.com/office/drawing/2014/main" id="{B9A68D25-B19E-4E84-B65D-596EE8382DAD}"/>
              </a:ext>
            </a:extLst>
          </p:cNvPr>
          <p:cNvSpPr>
            <a:spLocks noGrp="1"/>
          </p:cNvSpPr>
          <p:nvPr>
            <p:ph sz="half" idx="2"/>
          </p:nvPr>
        </p:nvSpPr>
        <p:spPr>
          <a:xfrm>
            <a:off x="518678" y="2505075"/>
            <a:ext cx="5391749" cy="36845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8606950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0" y="4374036"/>
            <a:ext cx="5311516" cy="1327031"/>
          </a:xfrm>
          <a:prstGeom prst="rect">
            <a:avLst/>
          </a:prstGeom>
        </p:spPr>
        <p:txBody>
          <a:bodyPr anchor="b">
            <a:normAutofit/>
          </a:bodyPr>
          <a:lstStyle>
            <a:lvl1pPr marL="0" indent="0" algn="r">
              <a:buFont typeface="Arial" panose="020B0604020202020204" pitchFamily="34" charset="0"/>
              <a:buNone/>
              <a:defRPr sz="4300" b="1">
                <a:solidFill>
                  <a:schemeClr val="accent1"/>
                </a:solidFill>
              </a:defRPr>
            </a:lvl1pPr>
          </a:lstStyle>
          <a:p>
            <a:r>
              <a:rPr lang="en-US" noProof="0"/>
              <a:t>Click To Edit Master Title Style</a:t>
            </a:r>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0" y="5701069"/>
            <a:ext cx="5311516" cy="931505"/>
          </a:xfrm>
          <a:prstGeom prst="rect">
            <a:avLst/>
          </a:prstGeom>
        </p:spPr>
        <p:txBody>
          <a:bodyPr/>
          <a:lstStyle>
            <a:lvl1pPr marL="0" indent="0" algn="r">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4" name="Content Placeholder 2">
            <a:extLst>
              <a:ext uri="{FF2B5EF4-FFF2-40B4-BE49-F238E27FC236}">
                <a16:creationId xmlns:a16="http://schemas.microsoft.com/office/drawing/2014/main" id="{C9A1E80C-1A76-4D3E-92A1-846866867DE1}"/>
              </a:ext>
            </a:extLst>
          </p:cNvPr>
          <p:cNvSpPr>
            <a:spLocks noGrp="1"/>
          </p:cNvSpPr>
          <p:nvPr>
            <p:ph idx="1"/>
          </p:nvPr>
        </p:nvSpPr>
        <p:spPr>
          <a:xfrm>
            <a:off x="6161316" y="2290713"/>
            <a:ext cx="5803672" cy="4341862"/>
          </a:xfrm>
          <a:prstGeom prst="rect">
            <a:avLst/>
          </a:prstGeo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00659753"/>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0" y="4374036"/>
            <a:ext cx="5311516" cy="1327031"/>
          </a:xfrm>
          <a:prstGeom prst="rect">
            <a:avLst/>
          </a:prstGeom>
        </p:spPr>
        <p:txBody>
          <a:bodyPr anchor="b">
            <a:normAutofit/>
          </a:bodyPr>
          <a:lstStyle>
            <a:lvl1pPr marL="0" indent="0" algn="r">
              <a:buFont typeface="Arial" panose="020B0604020202020204" pitchFamily="34" charset="0"/>
              <a:buNone/>
              <a:defRPr sz="4300" b="1">
                <a:solidFill>
                  <a:schemeClr val="accent1"/>
                </a:solidFill>
              </a:defRPr>
            </a:lvl1pPr>
          </a:lstStyle>
          <a:p>
            <a:r>
              <a:rPr lang="en-US" noProof="0"/>
              <a:t>Click To Edit Master Title Style</a:t>
            </a:r>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0" y="5701069"/>
            <a:ext cx="5311516" cy="931505"/>
          </a:xfrm>
          <a:prstGeom prst="rect">
            <a:avLst/>
          </a:prstGeom>
        </p:spPr>
        <p:txBody>
          <a:bodyPr/>
          <a:lstStyle>
            <a:lvl1pPr marL="0" indent="0" algn="r">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2" name="Picture Placeholder 2">
            <a:extLst>
              <a:ext uri="{FF2B5EF4-FFF2-40B4-BE49-F238E27FC236}">
                <a16:creationId xmlns:a16="http://schemas.microsoft.com/office/drawing/2014/main" id="{22728E0A-430E-4C6A-BF56-06FA8510F29F}"/>
              </a:ext>
            </a:extLst>
          </p:cNvPr>
          <p:cNvSpPr>
            <a:spLocks noGrp="1"/>
          </p:cNvSpPr>
          <p:nvPr>
            <p:ph type="pic" idx="1"/>
          </p:nvPr>
        </p:nvSpPr>
        <p:spPr>
          <a:xfrm>
            <a:off x="6249970" y="2271860"/>
            <a:ext cx="5715017" cy="436071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390840366"/>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7A5C384-78D0-4088-9411-AB6790574770}"/>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6" name="Group 25">
            <a:extLst>
              <a:ext uri="{FF2B5EF4-FFF2-40B4-BE49-F238E27FC236}">
                <a16:creationId xmlns:a16="http://schemas.microsoft.com/office/drawing/2014/main" id="{8A0030CD-8C9E-4AA5-8C5D-F9B2EDB7E17A}"/>
              </a:ext>
            </a:extLst>
          </p:cNvPr>
          <p:cNvGrpSpPr/>
          <p:nvPr userDrawn="1"/>
        </p:nvGrpSpPr>
        <p:grpSpPr>
          <a:xfrm flipH="1">
            <a:off x="7561328" y="0"/>
            <a:ext cx="4831840" cy="3541007"/>
            <a:chOff x="-192127" y="-2"/>
            <a:chExt cx="4831840" cy="3367272"/>
          </a:xfrm>
        </p:grpSpPr>
        <p:sp>
          <p:nvSpPr>
            <p:cNvPr id="27" name="Diagonal Stripe 26">
              <a:extLst>
                <a:ext uri="{FF2B5EF4-FFF2-40B4-BE49-F238E27FC236}">
                  <a16:creationId xmlns:a16="http://schemas.microsoft.com/office/drawing/2014/main" id="{872EE65E-EE50-4A3E-861E-1D6C241CB8EA}"/>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8" name="Straight Connector 27">
              <a:extLst>
                <a:ext uri="{FF2B5EF4-FFF2-40B4-BE49-F238E27FC236}">
                  <a16:creationId xmlns:a16="http://schemas.microsoft.com/office/drawing/2014/main"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a16="http://schemas.microsoft.com/office/drawing/2014/main" id="{57D44C42-44C0-420A-A125-9B1A979D4F56}"/>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0" name="Parallelogram 29">
            <a:extLst>
              <a:ext uri="{FF2B5EF4-FFF2-40B4-BE49-F238E27FC236}">
                <a16:creationId xmlns:a16="http://schemas.microsoft.com/office/drawing/2014/main" id="{406089BB-36DC-4E23-B215-527A8A18FCFB}"/>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 name="Footer Placeholder 1">
            <a:extLst>
              <a:ext uri="{FF2B5EF4-FFF2-40B4-BE49-F238E27FC236}">
                <a16:creationId xmlns:a16="http://schemas.microsoft.com/office/drawing/2014/main" id="{578C43A6-50C6-704E-BADC-6D83BADE7316}"/>
              </a:ext>
            </a:extLst>
          </p:cNvPr>
          <p:cNvSpPr>
            <a:spLocks noGrp="1"/>
          </p:cNvSpPr>
          <p:nvPr>
            <p:ph type="ftr" sz="quarter" idx="10"/>
          </p:nvPr>
        </p:nvSpPr>
        <p:spPr/>
        <p:txBody>
          <a:bodyPr/>
          <a:lstStyle/>
          <a:p>
            <a:endParaRPr lang="en-US" noProof="0" dirty="0"/>
          </a:p>
        </p:txBody>
      </p:sp>
      <p:sp>
        <p:nvSpPr>
          <p:cNvPr id="3" name="Slide Number Placeholder 2">
            <a:extLst>
              <a:ext uri="{FF2B5EF4-FFF2-40B4-BE49-F238E27FC236}">
                <a16:creationId xmlns:a16="http://schemas.microsoft.com/office/drawing/2014/main" id="{ED91439B-965F-3548-AF77-89501B24F600}"/>
              </a:ext>
            </a:extLst>
          </p:cNvPr>
          <p:cNvSpPr>
            <a:spLocks noGrp="1"/>
          </p:cNvSpPr>
          <p:nvPr>
            <p:ph type="sldNum" sz="quarter" idx="11"/>
          </p:nvPr>
        </p:nvSpPr>
        <p:spPr/>
        <p:txBody>
          <a:bodyPr/>
          <a:lstStyle/>
          <a:p>
            <a:fld id="{8699F50C-BE38-4BD0-BA84-9B090E1F2B9B}" type="slidenum">
              <a:rPr lang="en-US" noProof="0" smtClean="0"/>
              <a:t>‹#›</a:t>
            </a:fld>
            <a:endParaRPr lang="en-US" noProof="0" dirty="0"/>
          </a:p>
        </p:txBody>
      </p:sp>
    </p:spTree>
    <p:extLst>
      <p:ext uri="{BB962C8B-B14F-4D97-AF65-F5344CB8AC3E}">
        <p14:creationId xmlns:p14="http://schemas.microsoft.com/office/powerpoint/2010/main" val="3419906843"/>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5BB0367-1AFD-4191-AB6F-E9815D136F63}"/>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7" name="Group 26">
            <a:extLst>
              <a:ext uri="{FF2B5EF4-FFF2-40B4-BE49-F238E27FC236}">
                <a16:creationId xmlns:a16="http://schemas.microsoft.com/office/drawing/2014/main" id="{1B2FB48C-0C70-4DBE-B904-A134B6644DD3}"/>
              </a:ext>
            </a:extLst>
          </p:cNvPr>
          <p:cNvGrpSpPr/>
          <p:nvPr userDrawn="1"/>
        </p:nvGrpSpPr>
        <p:grpSpPr>
          <a:xfrm flipH="1">
            <a:off x="7561328" y="0"/>
            <a:ext cx="4831840" cy="3541007"/>
            <a:chOff x="-192127" y="-2"/>
            <a:chExt cx="4831840" cy="3367272"/>
          </a:xfrm>
        </p:grpSpPr>
        <p:sp>
          <p:nvSpPr>
            <p:cNvPr id="28" name="Diagonal Strip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9" name="Straight Connector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1" name="Parallelogram 30">
            <a:extLst>
              <a:ext uri="{FF2B5EF4-FFF2-40B4-BE49-F238E27FC236}">
                <a16:creationId xmlns:a16="http://schemas.microsoft.com/office/drawing/2014/main" id="{41E23981-B12A-4AC3-A030-337BBBA5E45B}"/>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 name="Footer Placeholder 1">
            <a:extLst>
              <a:ext uri="{FF2B5EF4-FFF2-40B4-BE49-F238E27FC236}">
                <a16:creationId xmlns:a16="http://schemas.microsoft.com/office/drawing/2014/main" id="{CB69A007-934D-7A4B-9EFA-82044EF4DC33}"/>
              </a:ext>
            </a:extLst>
          </p:cNvPr>
          <p:cNvSpPr>
            <a:spLocks noGrp="1"/>
          </p:cNvSpPr>
          <p:nvPr>
            <p:ph type="ftr" sz="quarter" idx="10"/>
          </p:nvPr>
        </p:nvSpPr>
        <p:spPr/>
        <p:txBody>
          <a:bodyPr/>
          <a:lstStyle/>
          <a:p>
            <a:endParaRPr lang="en-US" noProof="0" dirty="0"/>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a:lstStyle/>
          <a:p>
            <a:fld id="{8699F50C-BE38-4BD0-BA84-9B090E1F2B9B}" type="slidenum">
              <a:rPr lang="en-US" noProof="0" smtClean="0"/>
              <a:t>‹#›</a:t>
            </a:fld>
            <a:endParaRPr lang="en-US" noProof="0" dirty="0"/>
          </a:p>
        </p:txBody>
      </p:sp>
      <p:sp>
        <p:nvSpPr>
          <p:cNvPr id="4" name="Title 3">
            <a:extLst>
              <a:ext uri="{FF2B5EF4-FFF2-40B4-BE49-F238E27FC236}">
                <a16:creationId xmlns:a16="http://schemas.microsoft.com/office/drawing/2014/main" id="{64D604A2-C574-42DB-B0C4-99715CAA10A7}"/>
              </a:ext>
            </a:extLst>
          </p:cNvPr>
          <p:cNvSpPr>
            <a:spLocks noGrp="1"/>
          </p:cNvSpPr>
          <p:nvPr>
            <p:ph type="title"/>
          </p:nvPr>
        </p:nvSpPr>
        <p:spPr>
          <a:xfrm>
            <a:off x="518678" y="209029"/>
            <a:ext cx="8330184" cy="1147968"/>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658419099"/>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5BB0367-1AFD-4191-AB6F-E9815D136F63}"/>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7" name="Group 26">
            <a:extLst>
              <a:ext uri="{FF2B5EF4-FFF2-40B4-BE49-F238E27FC236}">
                <a16:creationId xmlns:a16="http://schemas.microsoft.com/office/drawing/2014/main" id="{1B2FB48C-0C70-4DBE-B904-A134B6644DD3}"/>
              </a:ext>
            </a:extLst>
          </p:cNvPr>
          <p:cNvGrpSpPr/>
          <p:nvPr userDrawn="1"/>
        </p:nvGrpSpPr>
        <p:grpSpPr>
          <a:xfrm flipH="1">
            <a:off x="7561328" y="0"/>
            <a:ext cx="4831840" cy="3541007"/>
            <a:chOff x="-192127" y="-2"/>
            <a:chExt cx="4831840" cy="3367272"/>
          </a:xfrm>
        </p:grpSpPr>
        <p:sp>
          <p:nvSpPr>
            <p:cNvPr id="28" name="Diagonal Strip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9" name="Straight Connector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1" name="Parallelogram 30">
            <a:extLst>
              <a:ext uri="{FF2B5EF4-FFF2-40B4-BE49-F238E27FC236}">
                <a16:creationId xmlns:a16="http://schemas.microsoft.com/office/drawing/2014/main" id="{41E23981-B12A-4AC3-A030-337BBBA5E45B}"/>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 name="Footer Placeholder 1">
            <a:extLst>
              <a:ext uri="{FF2B5EF4-FFF2-40B4-BE49-F238E27FC236}">
                <a16:creationId xmlns:a16="http://schemas.microsoft.com/office/drawing/2014/main" id="{CB69A007-934D-7A4B-9EFA-82044EF4DC33}"/>
              </a:ext>
            </a:extLst>
          </p:cNvPr>
          <p:cNvSpPr>
            <a:spLocks noGrp="1"/>
          </p:cNvSpPr>
          <p:nvPr>
            <p:ph type="ftr" sz="quarter" idx="10"/>
          </p:nvPr>
        </p:nvSpPr>
        <p:spPr/>
        <p:txBody>
          <a:bodyPr/>
          <a:lstStyle/>
          <a:p>
            <a:endParaRPr lang="en-US" noProof="0" dirty="0"/>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a:lstStyle/>
          <a:p>
            <a:fld id="{8699F50C-BE38-4BD0-BA84-9B090E1F2B9B}" type="slidenum">
              <a:rPr lang="en-US" noProof="0" smtClean="0"/>
              <a:t>‹#›</a:t>
            </a:fld>
            <a:endParaRPr lang="en-US" noProof="0" dirty="0"/>
          </a:p>
        </p:txBody>
      </p:sp>
      <p:sp>
        <p:nvSpPr>
          <p:cNvPr id="4" name="Title 3">
            <a:extLst>
              <a:ext uri="{FF2B5EF4-FFF2-40B4-BE49-F238E27FC236}">
                <a16:creationId xmlns:a16="http://schemas.microsoft.com/office/drawing/2014/main" id="{64D604A2-C574-42DB-B0C4-99715CAA10A7}"/>
              </a:ext>
            </a:extLst>
          </p:cNvPr>
          <p:cNvSpPr>
            <a:spLocks noGrp="1"/>
          </p:cNvSpPr>
          <p:nvPr>
            <p:ph type="title"/>
          </p:nvPr>
        </p:nvSpPr>
        <p:spPr>
          <a:xfrm>
            <a:off x="518678" y="209029"/>
            <a:ext cx="8330184" cy="1147968"/>
          </a:xfrm>
        </p:spPr>
        <p:txBody>
          <a:bodyPr/>
          <a:lstStyle>
            <a:lvl1pPr>
              <a:defRPr>
                <a:solidFill>
                  <a:schemeClr val="bg1"/>
                </a:solidFill>
              </a:defRPr>
            </a:lvl1pPr>
          </a:lstStyle>
          <a:p>
            <a:r>
              <a:rPr lang="en-US" noProof="0"/>
              <a:t>Click to edit Master title style</a:t>
            </a:r>
          </a:p>
        </p:txBody>
      </p:sp>
      <p:sp>
        <p:nvSpPr>
          <p:cNvPr id="6" name="Text Placeholder 5">
            <a:extLst>
              <a:ext uri="{FF2B5EF4-FFF2-40B4-BE49-F238E27FC236}">
                <a16:creationId xmlns:a16="http://schemas.microsoft.com/office/drawing/2014/main" id="{C0A2D954-332B-47D0-BE9F-0F2BDE7795D8}"/>
              </a:ext>
            </a:extLst>
          </p:cNvPr>
          <p:cNvSpPr>
            <a:spLocks noGrp="1"/>
          </p:cNvSpPr>
          <p:nvPr>
            <p:ph type="body" sz="quarter" idx="12"/>
          </p:nvPr>
        </p:nvSpPr>
        <p:spPr>
          <a:xfrm>
            <a:off x="1526131" y="1979613"/>
            <a:ext cx="9139738" cy="2898775"/>
          </a:xfrm>
          <a:prstGeom prst="rect">
            <a:avLst/>
          </a:prstGeom>
        </p:spPr>
        <p:txBody>
          <a:bodyPr anchor="ctr"/>
          <a:lstStyle>
            <a:lvl1pPr marL="0" indent="0" algn="ctr">
              <a:buNone/>
              <a:defRPr sz="6000">
                <a:solidFill>
                  <a:schemeClr val="bg1"/>
                </a:solidFill>
              </a:defRPr>
            </a:lvl1pPr>
            <a:lvl2pPr marL="457200" indent="0">
              <a:buNone/>
              <a:defRPr/>
            </a:lvl2pPr>
          </a:lstStyle>
          <a:p>
            <a:pPr lvl="0"/>
            <a:r>
              <a:rPr lang="en-US" noProof="0"/>
              <a:t>Click to edit Master text styles</a:t>
            </a:r>
          </a:p>
        </p:txBody>
      </p:sp>
    </p:spTree>
    <p:extLst>
      <p:ext uri="{BB962C8B-B14F-4D97-AF65-F5344CB8AC3E}">
        <p14:creationId xmlns:p14="http://schemas.microsoft.com/office/powerpoint/2010/main" val="665340804"/>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24" y="3588176"/>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42" y="1987420"/>
            <a:ext cx="4911633" cy="1789855"/>
          </a:xfrm>
          <a:prstGeom prst="rect">
            <a:avLst/>
          </a:prstGeom>
        </p:spPr>
        <p:txBody>
          <a:bodyPr anchor="b">
            <a:normAutofit/>
          </a:bodyPr>
          <a:lstStyle>
            <a:lvl1pPr>
              <a:defRPr sz="4000" b="1">
                <a:solidFill>
                  <a:schemeClr val="accent1"/>
                </a:solidFill>
                <a:latin typeface="+mj-lt"/>
                <a:cs typeface="Calibri Light" panose="020F0302020204030204" pitchFamily="34" charset="0"/>
              </a:defRPr>
            </a:lvl1pPr>
          </a:lstStyle>
          <a:p>
            <a:r>
              <a:rPr lang="en-US" noProof="0"/>
              <a:t>Click To Edit Master Title Style</a:t>
            </a:r>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42" y="3792046"/>
            <a:ext cx="4911633" cy="910580"/>
          </a:xfrm>
          <a:prstGeom prst="rect">
            <a:avLst/>
          </a:prstGeom>
        </p:spPr>
        <p:txBody>
          <a:bodyPr>
            <a:normAutofit/>
          </a:bodyPr>
          <a:lstStyle>
            <a:lvl1pPr marL="0" indent="0">
              <a:buNone/>
              <a:defRPr sz="2000" b="0" i="0" spc="300">
                <a:solidFill>
                  <a:schemeClr val="tx1"/>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0"/>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bg2"/>
                </a:solidFill>
              </a:defRPr>
            </a:lvl1pPr>
          </a:lstStyle>
          <a:p>
            <a:r>
              <a:rPr lang="en-US" noProof="0"/>
              <a:t>Click icon to add picture</a:t>
            </a:r>
            <a:endParaRPr lang="en-US" noProof="0" dirty="0"/>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35" y="3407045"/>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23998309"/>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3" pos="143" userDrawn="1">
          <p15:clr>
            <a:srgbClr val="FBAE40"/>
          </p15:clr>
        </p15:guide>
        <p15:guide id="4" orient="horz" pos="4170" userDrawn="1">
          <p15:clr>
            <a:srgbClr val="FBAE40"/>
          </p15:clr>
        </p15:guide>
        <p15:guide id="5" pos="7537" userDrawn="1">
          <p15:clr>
            <a:srgbClr val="FBAE40"/>
          </p15:clr>
        </p15:guide>
        <p15:guide id="6" orient="horz" pos="14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8918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3129540"/>
            <a:ext cx="4942829" cy="2958275"/>
          </a:xfrm>
          <a:prstGeom prst="rect">
            <a:avLst/>
          </a:prstGeom>
        </p:spPr>
        <p:txBody>
          <a:bodyPr>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1839686" y="-6"/>
            <a:ext cx="10352314" cy="563880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50" y="-5"/>
            <a:ext cx="4121150" cy="1308105"/>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6375400" y="5047077"/>
            <a:ext cx="1524574" cy="18034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79" y="2496102"/>
            <a:ext cx="7342631" cy="608895"/>
          </a:xfrm>
          <a:prstGeom prst="rect">
            <a:avLst/>
          </a:prstGeom>
        </p:spPr>
        <p:txBody>
          <a:bodyPr/>
          <a:lstStyle>
            <a:lvl1pPr marL="0" indent="0">
              <a:buNone/>
              <a:defRPr sz="2000" spc="300">
                <a:solidFill>
                  <a:schemeClr val="bg2">
                    <a:lumMod val="50000"/>
                  </a:schemeClr>
                </a:solidFill>
              </a:defRPr>
            </a:lvl1pPr>
            <a:lvl2pPr marL="457200" indent="0">
              <a:buNone/>
              <a:defRPr/>
            </a:lvl2pPr>
          </a:lstStyle>
          <a:p>
            <a:pPr lvl="0"/>
            <a:r>
              <a:rPr lang="en-US" noProof="0"/>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531378" y="1241109"/>
            <a:ext cx="7342622" cy="1215566"/>
          </a:xfrm>
          <a:prstGeom prst="rect">
            <a:avLst/>
          </a:prstGeom>
        </p:spPr>
        <p:txBody>
          <a:bodyPr anchor="b">
            <a:normAutofit/>
          </a:bodyPr>
          <a:lstStyle>
            <a:lvl1pPr>
              <a:defRPr sz="4400" b="1">
                <a:solidFill>
                  <a:schemeClr val="accent1"/>
                </a:solidFill>
              </a:defRPr>
            </a:lvl1pPr>
          </a:lstStyle>
          <a:p>
            <a:r>
              <a:rPr lang="en-US" noProof="0"/>
              <a:t>Click to Edit </a:t>
            </a:r>
            <a:br>
              <a:rPr lang="en-US" noProof="0"/>
            </a:br>
            <a:r>
              <a:rPr lang="en-US" noProof="0"/>
              <a:t>Master Title Style </a:t>
            </a:r>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6604000" y="0"/>
            <a:ext cx="5588000"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anchor="ctr">
            <a:noAutofit/>
          </a:bodyPr>
          <a:lstStyle>
            <a:lvl1pPr marL="0" indent="0" algn="ctr">
              <a:buNone/>
              <a:defRPr>
                <a:solidFill>
                  <a:schemeClr val="bg1"/>
                </a:solidFill>
              </a:defRPr>
            </a:lvl1pPr>
          </a:lstStyle>
          <a:p>
            <a:r>
              <a:rPr lang="en-US" noProof="0"/>
              <a:t>Click icon to add picture</a:t>
            </a:r>
            <a:endParaRPr lang="en-US" noProof="0" dirty="0"/>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p:txBody>
          <a:bodyPr/>
          <a:lstStyle/>
          <a:p>
            <a:endParaRPr lang="en-US" noProof="0" dirty="0"/>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fld id="{8699F50C-BE38-4BD0-BA84-9B090E1F2B9B}" type="slidenum">
              <a:rPr lang="en-US" noProof="0" smtClean="0"/>
              <a:t>‹#›</a:t>
            </a:fld>
            <a:endParaRPr lang="en-US" noProof="0" dirty="0"/>
          </a:p>
        </p:txBody>
      </p:sp>
    </p:spTree>
    <p:extLst>
      <p:ext uri="{BB962C8B-B14F-4D97-AF65-F5344CB8AC3E}">
        <p14:creationId xmlns:p14="http://schemas.microsoft.com/office/powerpoint/2010/main" val="3442230584"/>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41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4453330" y="-4275"/>
            <a:ext cx="7764236" cy="417622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17">
            <a:extLst>
              <a:ext uri="{FF2B5EF4-FFF2-40B4-BE49-F238E27FC236}">
                <a16:creationId xmlns:a16="http://schemas.microsoft.com/office/drawing/2014/main" id="{8B9EC3A9-7039-403A-9414-429521308AE7}"/>
              </a:ext>
            </a:extLst>
          </p:cNvPr>
          <p:cNvSpPr>
            <a:spLocks noGrp="1" noChangeAspect="1"/>
          </p:cNvSpPr>
          <p:nvPr>
            <p:ph type="pic" sz="quarter" idx="14"/>
          </p:nvPr>
        </p:nvSpPr>
        <p:spPr>
          <a:xfrm>
            <a:off x="6096001" y="1306635"/>
            <a:ext cx="6121566" cy="5556857"/>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rIns="457200" anchor="ctr">
            <a:noAutofit/>
          </a:bodyPr>
          <a:lstStyle>
            <a:lvl1pPr marL="0" indent="0" algn="r">
              <a:buNone/>
              <a:defRPr>
                <a:solidFill>
                  <a:schemeClr val="tx1"/>
                </a:solidFill>
              </a:defRPr>
            </a:lvl1pPr>
          </a:lstStyle>
          <a:p>
            <a:r>
              <a:rPr lang="en-US" noProof="0"/>
              <a:t>Click icon to add picture</a:t>
            </a:r>
            <a:endParaRPr lang="en-US" noProof="0" dirty="0"/>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3129540"/>
            <a:ext cx="4942829" cy="2958275"/>
          </a:xfrm>
          <a:prstGeom prst="rect">
            <a:avLst/>
          </a:prstGeom>
        </p:spPr>
        <p:txBody>
          <a:bodyPr>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4453330" y="0"/>
            <a:ext cx="4426000" cy="1376269"/>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0352314" y="1185452"/>
            <a:ext cx="1839685" cy="16339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79" y="2496102"/>
            <a:ext cx="7342621" cy="608895"/>
          </a:xfrm>
          <a:prstGeom prst="rect">
            <a:avLst/>
          </a:prstGeom>
        </p:spPr>
        <p:txBody>
          <a:bodyPr/>
          <a:lstStyle>
            <a:lvl1pPr marL="0" indent="0">
              <a:buNone/>
              <a:defRPr sz="2000" spc="300">
                <a:solidFill>
                  <a:schemeClr val="bg2">
                    <a:lumMod val="50000"/>
                  </a:schemeClr>
                </a:solidFill>
              </a:defRPr>
            </a:lvl1pPr>
            <a:lvl2pPr marL="457200" indent="0">
              <a:buNone/>
              <a:defRPr/>
            </a:lvl2pPr>
          </a:lstStyle>
          <a:p>
            <a:pPr lvl="0"/>
            <a:r>
              <a:rPr lang="en-US" noProof="0"/>
              <a:t>CLICK TO SUBTITLE STYLE</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378" y="1241109"/>
            <a:ext cx="7342622" cy="1215566"/>
          </a:xfrm>
          <a:prstGeom prst="rect">
            <a:avLst/>
          </a:prstGeom>
        </p:spPr>
        <p:txBody>
          <a:bodyPr anchor="b">
            <a:normAutofit/>
          </a:bodyPr>
          <a:lstStyle>
            <a:lvl1pPr>
              <a:defRPr sz="4400" b="1">
                <a:solidFill>
                  <a:schemeClr val="accent1"/>
                </a:solidFill>
              </a:defRPr>
            </a:lvl1pPr>
          </a:lstStyle>
          <a:p>
            <a:r>
              <a:rPr lang="en-US" noProof="0"/>
              <a:t>Click to Edit </a:t>
            </a:r>
            <a:br>
              <a:rPr lang="en-US" noProof="0"/>
            </a:br>
            <a:r>
              <a:rPr lang="en-US" noProof="0"/>
              <a:t>Master Title Style </a:t>
            </a:r>
          </a:p>
        </p:txBody>
      </p:sp>
      <p:sp>
        <p:nvSpPr>
          <p:cNvPr id="2" name="Footer Placeholder 1">
            <a:extLst>
              <a:ext uri="{FF2B5EF4-FFF2-40B4-BE49-F238E27FC236}">
                <a16:creationId xmlns:a16="http://schemas.microsoft.com/office/drawing/2014/main" id="{6E55A0B9-F639-8643-9C4D-B93B8EE21A79}"/>
              </a:ext>
            </a:extLst>
          </p:cNvPr>
          <p:cNvSpPr>
            <a:spLocks noGrp="1"/>
          </p:cNvSpPr>
          <p:nvPr>
            <p:ph type="ftr" sz="quarter" idx="15"/>
          </p:nvPr>
        </p:nvSpPr>
        <p:spPr/>
        <p:txBody>
          <a:bodyPr/>
          <a:lstStyle/>
          <a:p>
            <a:endParaRPr lang="en-US" noProof="0" dirty="0"/>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fld id="{8699F50C-BE38-4BD0-BA84-9B090E1F2B9B}" type="slidenum">
              <a:rPr lang="en-US" noProof="0" smtClean="0"/>
              <a:t>‹#›</a:t>
            </a:fld>
            <a:endParaRPr lang="en-US" noProof="0" dirty="0"/>
          </a:p>
        </p:txBody>
      </p:sp>
    </p:spTree>
    <p:extLst>
      <p:ext uri="{BB962C8B-B14F-4D97-AF65-F5344CB8AC3E}">
        <p14:creationId xmlns:p14="http://schemas.microsoft.com/office/powerpoint/2010/main" val="4283110927"/>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698" y="2886076"/>
            <a:ext cx="5475290" cy="3232149"/>
          </a:xfrm>
          <a:prstGeom prst="rect">
            <a:avLst/>
          </a:prstGeom>
        </p:spPr>
        <p:txBody>
          <a:bodyPr>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noProof="0"/>
              <a:t>Click to edit Master text styles</a:t>
            </a:r>
          </a:p>
          <a:p>
            <a:pPr lvl="1">
              <a:buClr>
                <a:schemeClr val="accent2"/>
              </a:buClr>
            </a:pPr>
            <a:r>
              <a:rPr lang="en-US" noProof="0"/>
              <a:t>Second level</a:t>
            </a:r>
          </a:p>
          <a:p>
            <a:pPr lvl="2">
              <a:buClr>
                <a:schemeClr val="accent2"/>
              </a:buClr>
            </a:pPr>
            <a:r>
              <a:rPr lang="en-US" noProof="0"/>
              <a:t>Third level</a:t>
            </a:r>
          </a:p>
          <a:p>
            <a:pPr lvl="3">
              <a:buClr>
                <a:schemeClr val="accent2"/>
              </a:buClr>
            </a:pPr>
            <a:r>
              <a:rPr lang="en-US" noProof="0"/>
              <a:t>Fourth level</a:t>
            </a:r>
          </a:p>
          <a:p>
            <a:pPr lvl="4">
              <a:buClr>
                <a:schemeClr val="accent2"/>
              </a:buClr>
            </a:pPr>
            <a:r>
              <a:rPr lang="en-US" noProof="0"/>
              <a:t>Fifth level</a:t>
            </a:r>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Content Placeholder 5" title="Bullet Points">
            <a:extLst>
              <a:ext uri="{FF2B5EF4-FFF2-40B4-BE49-F238E27FC236}">
                <a16:creationId xmlns:a16="http://schemas.microsoft.com/office/drawing/2014/main" id="{D957FBD7-2C3C-4DD1-954F-DF1E007BE590}"/>
              </a:ext>
            </a:extLst>
          </p:cNvPr>
          <p:cNvSpPr>
            <a:spLocks noGrp="1"/>
          </p:cNvSpPr>
          <p:nvPr userDrawn="1">
            <p:ph sz="quarter" idx="15"/>
          </p:nvPr>
        </p:nvSpPr>
        <p:spPr>
          <a:xfrm>
            <a:off x="6186713" y="2886076"/>
            <a:ext cx="5475600" cy="3232149"/>
          </a:xfrm>
          <a:prstGeom prst="rect">
            <a:avLst/>
          </a:prstGeom>
        </p:spPr>
        <p:txBody>
          <a:bodyPr>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noProof="0"/>
              <a:t>Click to edit Master text styles</a:t>
            </a:r>
          </a:p>
          <a:p>
            <a:pPr lvl="1">
              <a:buClr>
                <a:schemeClr val="accent2"/>
              </a:buClr>
            </a:pPr>
            <a:r>
              <a:rPr lang="en-US" noProof="0"/>
              <a:t>Second level</a:t>
            </a:r>
          </a:p>
          <a:p>
            <a:pPr lvl="2">
              <a:buClr>
                <a:schemeClr val="accent2"/>
              </a:buClr>
            </a:pPr>
            <a:r>
              <a:rPr lang="en-US" noProof="0"/>
              <a:t>Third level</a:t>
            </a:r>
          </a:p>
          <a:p>
            <a:pPr lvl="3">
              <a:buClr>
                <a:schemeClr val="accent2"/>
              </a:buClr>
            </a:pPr>
            <a:r>
              <a:rPr lang="en-US" noProof="0"/>
              <a:t>Fourth level</a:t>
            </a:r>
          </a:p>
          <a:p>
            <a:pPr lvl="4">
              <a:buClr>
                <a:schemeClr val="accent2"/>
              </a:buClr>
            </a:pPr>
            <a:r>
              <a:rPr lang="en-US" noProof="0"/>
              <a:t>Fifth level</a:t>
            </a:r>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endParaRPr lang="en-US" noProof="0" dirty="0"/>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4" name="Title 3">
            <a:extLst>
              <a:ext uri="{FF2B5EF4-FFF2-40B4-BE49-F238E27FC236}">
                <a16:creationId xmlns:a16="http://schemas.microsoft.com/office/drawing/2014/main" id="{7C13C639-2207-4294-B0B2-81BCB1C327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565402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FB39FF5-7AF5-4963-9346-2640496A3302}"/>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7561328" y="0"/>
            <a:ext cx="4831840" cy="3541007"/>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endParaRPr lang="en-US" noProof="0" dirty="0"/>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14" y="2005762"/>
            <a:ext cx="5225764" cy="4083888"/>
          </a:xfrm>
          <a:prstGeom prst="rect">
            <a:avLst/>
          </a:prstGeom>
        </p:spPr>
        <p:txBody>
          <a:bodyPr/>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noProof="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5796114" y="2005762"/>
            <a:ext cx="5719397" cy="4084470"/>
          </a:xfrm>
          <a:prstGeom prst="rect">
            <a:avLst/>
          </a:prstGeom>
        </p:spPr>
        <p:txBody>
          <a:bodyPr vert="horz" lIns="91420" tIns="45710" rIns="91420" bIns="45710">
            <a:noAutofit/>
          </a:bodyPr>
          <a:lstStyle>
            <a:lvl1pPr marL="0" indent="0" algn="ctr">
              <a:buNone/>
              <a:defRPr sz="2000" b="0" i="0">
                <a:solidFill>
                  <a:schemeClr val="bg1"/>
                </a:solidFill>
                <a:latin typeface="+mn-lt"/>
                <a:cs typeface="CiscoSans ExtraLight"/>
              </a:defRPr>
            </a:lvl1pPr>
          </a:lstStyle>
          <a:p>
            <a:pPr lvl="0"/>
            <a:r>
              <a:rPr lang="en-US" noProof="0"/>
              <a:t>Click icon to add chart</a:t>
            </a:r>
            <a:endParaRPr lang="en-US" noProof="0" dirty="0"/>
          </a:p>
        </p:txBody>
      </p:sp>
      <p:sp>
        <p:nvSpPr>
          <p:cNvPr id="4" name="Title 3">
            <a:extLst>
              <a:ext uri="{FF2B5EF4-FFF2-40B4-BE49-F238E27FC236}">
                <a16:creationId xmlns:a16="http://schemas.microsoft.com/office/drawing/2014/main" id="{8873A8BA-870E-425B-AD40-FFC7363378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0477079"/>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0"/>
            <a:ext cx="4831840" cy="3541007"/>
            <a:chOff x="-192127" y="-2"/>
            <a:chExt cx="4831840"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p:cNvSpPr>
          <p:nvPr>
            <p:ph type="ftr" sz="quarter" idx="17"/>
          </p:nvPr>
        </p:nvSpPr>
        <p:spPr/>
        <p:txBody>
          <a:bodyPr/>
          <a:lstStyle/>
          <a:p>
            <a:endParaRPr lang="en-US" noProof="0" dirty="0"/>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noProof="0"/>
              <a:t>Click to Edit Master Title Style </a:t>
            </a:r>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31378" y="2664803"/>
            <a:ext cx="10993375" cy="3433180"/>
          </a:xfrm>
          <a:prstGeom prst="rect">
            <a:avLst/>
          </a:prstGeom>
        </p:spPr>
        <p:txBody>
          <a:bodyPr lIns="91420" tIns="45710" rIns="91420" bIns="45710">
            <a:noAutofit/>
          </a:bodyPr>
          <a:lstStyle>
            <a:lvl1pPr marL="0" indent="0" algn="ctr">
              <a:buNone/>
              <a:defRPr sz="2000" baseline="0">
                <a:solidFill>
                  <a:schemeClr val="bg1"/>
                </a:solidFill>
                <a:latin typeface="+mn-lt"/>
              </a:defRPr>
            </a:lvl1pPr>
          </a:lstStyle>
          <a:p>
            <a:pPr lvl="0"/>
            <a:r>
              <a:rPr lang="en-US" noProof="0"/>
              <a:t>Click icon to add table</a:t>
            </a:r>
            <a:endParaRPr lang="en-US" noProof="0" dirty="0"/>
          </a:p>
        </p:txBody>
      </p:sp>
    </p:spTree>
    <p:extLst>
      <p:ext uri="{BB962C8B-B14F-4D97-AF65-F5344CB8AC3E}">
        <p14:creationId xmlns:p14="http://schemas.microsoft.com/office/powerpoint/2010/main" val="3415060917"/>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ight Triangle 3">
            <a:extLst>
              <a:ext uri="{FF2B5EF4-FFF2-40B4-BE49-F238E27FC236}">
                <a16:creationId xmlns:a16="http://schemas.microsoft.com/office/drawing/2014/main" id="{79ED029D-F488-47E5-B064-0E35B31D23A5}"/>
              </a:ext>
            </a:extLst>
          </p:cNvPr>
          <p:cNvSpPr/>
          <p:nvPr userDrawn="1"/>
        </p:nvSpPr>
        <p:spPr>
          <a:xfrm flipV="1">
            <a:off x="0" y="-5"/>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Picture Placeholder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359229" y="326570"/>
            <a:ext cx="11473542" cy="6204859"/>
          </a:xfrm>
          <a:prstGeom prst="rect">
            <a:avLst/>
          </a:prstGeo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0" y="5344886"/>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359229" y="558802"/>
            <a:ext cx="8333222" cy="939798"/>
          </a:xfrm>
          <a:prstGeom prst="rect">
            <a:avLst/>
          </a:prstGeom>
          <a:solidFill>
            <a:schemeClr val="bg1">
              <a:alpha val="90000"/>
            </a:schemeClr>
          </a:solidFill>
        </p:spPr>
        <p:txBody>
          <a:bodyPr lIns="288000" anchor="ctr">
            <a:normAutofit/>
          </a:bodyPr>
          <a:lstStyle>
            <a:lvl1pPr>
              <a:defRPr sz="3600" b="1">
                <a:solidFill>
                  <a:schemeClr val="tx1"/>
                </a:solidFill>
              </a:defRPr>
            </a:lvl1pPr>
          </a:lstStyle>
          <a:p>
            <a:r>
              <a:rPr lang="en-US" noProof="0"/>
              <a:t>Add Caption Here</a:t>
            </a:r>
          </a:p>
        </p:txBody>
      </p:sp>
    </p:spTree>
    <p:extLst>
      <p:ext uri="{BB962C8B-B14F-4D97-AF65-F5344CB8AC3E}">
        <p14:creationId xmlns:p14="http://schemas.microsoft.com/office/powerpoint/2010/main" val="42375767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A6720D-B182-4290-BD91-1D1E4D930603}"/>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6822929" y="3461163"/>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US" noProof="0"/>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hasCustomPrompt="1"/>
          </p:nvPr>
        </p:nvSpPr>
        <p:spPr>
          <a:xfrm>
            <a:off x="6822929" y="3839451"/>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US" noProof="0"/>
              <a:t>Phone Number</a:t>
            </a:r>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6822928" y="4216669"/>
            <a:ext cx="3445783" cy="289070"/>
          </a:xfrm>
          <a:prstGeom prst="rect">
            <a:avLst/>
          </a:prstGeom>
        </p:spPr>
        <p:txBody>
          <a:bodyPr/>
          <a:lstStyle>
            <a:lvl1pPr marL="0" indent="0">
              <a:buNone/>
              <a:defRPr sz="1800">
                <a:latin typeface="+mn-lt"/>
                <a:cs typeface="Calibri Light" panose="020F0302020204030204" pitchFamily="34" charset="0"/>
              </a:defRPr>
            </a:lvl1pPr>
          </a:lstStyle>
          <a:p>
            <a:r>
              <a:rPr lang="en-US" noProof="0"/>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6822929" y="4594957"/>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US" noProof="0"/>
              <a:t>Company Website</a:t>
            </a:r>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oAutofit/>
          </a:bodyPr>
          <a:lstStyle>
            <a:lvl1pPr marL="0" indent="0">
              <a:buNone/>
              <a:defRPr>
                <a:solidFill>
                  <a:schemeClr val="bg1"/>
                </a:solidFill>
              </a:defRPr>
            </a:lvl1pPr>
          </a:lstStyle>
          <a:p>
            <a:r>
              <a:rPr lang="en-US" noProof="0"/>
              <a:t>Click icon to add picture</a:t>
            </a:r>
            <a:endParaRPr lang="en-US" noProof="0" dirty="0"/>
          </a:p>
        </p:txBody>
      </p: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1821022"/>
            <a:ext cx="4853573" cy="1616252"/>
          </a:xfrm>
          <a:prstGeom prst="rect">
            <a:avLst/>
          </a:prstGeom>
        </p:spPr>
        <p:txBody>
          <a:bodyPr anchor="b">
            <a:normAutofit/>
          </a:bodyPr>
          <a:lstStyle>
            <a:lvl1pPr algn="l">
              <a:defRPr sz="4300" b="1">
                <a:solidFill>
                  <a:schemeClr val="accent1"/>
                </a:solidFill>
              </a:defRPr>
            </a:lvl1pPr>
          </a:lstStyle>
          <a:p>
            <a:r>
              <a:rPr lang="en-US" noProof="0"/>
              <a:t>Click To Edit Master Title Style</a:t>
            </a:r>
          </a:p>
        </p:txBody>
      </p:sp>
    </p:spTree>
    <p:extLst>
      <p:ext uri="{BB962C8B-B14F-4D97-AF65-F5344CB8AC3E}">
        <p14:creationId xmlns:p14="http://schemas.microsoft.com/office/powerpoint/2010/main" val="3839051282"/>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0" y="6356350"/>
            <a:ext cx="4114800" cy="365125"/>
          </a:xfrm>
          <a:prstGeom prst="rect">
            <a:avLst/>
          </a:prstGeom>
        </p:spPr>
        <p:txBody>
          <a:bodyPr vert="horz" lIns="91440" tIns="45720" rIns="91440" bIns="45720" rtlCol="0" anchor="ctr"/>
          <a:lstStyle>
            <a:lvl1pPr algn="l">
              <a:defRPr sz="1200">
                <a:solidFill>
                  <a:schemeClr val="bg2"/>
                </a:solidFill>
              </a:defRPr>
            </a:lvl1pPr>
          </a:lstStyle>
          <a:p>
            <a:endParaRPr lang="en-US" noProof="0" dirty="0"/>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71" y="6356350"/>
            <a:ext cx="740227" cy="365125"/>
          </a:xfrm>
          <a:prstGeom prst="rect">
            <a:avLst/>
          </a:prstGeom>
        </p:spPr>
        <p:txBody>
          <a:bodyPr vert="horz" lIns="91440" tIns="45720" rIns="91440" bIns="45720" rtlCol="0" anchor="ctr"/>
          <a:lstStyle>
            <a:lvl1pPr algn="r">
              <a:defRPr sz="1200">
                <a:solidFill>
                  <a:schemeClr val="bg2"/>
                </a:solidFill>
              </a:defRPr>
            </a:lvl1pPr>
          </a:lstStyle>
          <a:p>
            <a:fld id="{8699F50C-BE38-4BD0-BA84-9B090E1F2B9B}" type="slidenum">
              <a:rPr lang="en-US" noProof="0" smtClean="0"/>
              <a:pPr/>
              <a:t>‹#›</a:t>
            </a:fld>
            <a:endParaRPr lang="en-US" noProof="0" dirty="0"/>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8" y="209029"/>
            <a:ext cx="10835122" cy="1147968"/>
          </a:xfrm>
          <a:prstGeom prst="rect">
            <a:avLst/>
          </a:prstGeom>
        </p:spPr>
        <p:txBody>
          <a:bodyPr vert="horz" lIns="91440" tIns="45720" rIns="91440" bIns="0" rtlCol="0" anchor="b">
            <a:normAutofit/>
          </a:bodyPr>
          <a:lstStyle/>
          <a:p>
            <a:r>
              <a:rPr lang="en-US" noProof="0"/>
              <a:t>Click to edit Master title style</a:t>
            </a:r>
          </a:p>
        </p:txBody>
      </p:sp>
    </p:spTree>
    <p:extLst>
      <p:ext uri="{BB962C8B-B14F-4D97-AF65-F5344CB8AC3E}">
        <p14:creationId xmlns:p14="http://schemas.microsoft.com/office/powerpoint/2010/main" val="156488508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85" r:id="rId3"/>
    <p:sldLayoutId id="2147483706" r:id="rId4"/>
    <p:sldLayoutId id="2147483708" r:id="rId5"/>
    <p:sldLayoutId id="2147483704" r:id="rId6"/>
    <p:sldLayoutId id="2147483689" r:id="rId7"/>
    <p:sldLayoutId id="2147483668" r:id="rId8"/>
    <p:sldLayoutId id="2147483707" r:id="rId9"/>
    <p:sldLayoutId id="2147483710" r:id="rId10"/>
    <p:sldLayoutId id="2147483709" r:id="rId11"/>
    <p:sldLayoutId id="2147483711" r:id="rId12"/>
    <p:sldLayoutId id="2147483712" r:id="rId13"/>
    <p:sldLayoutId id="2147483713" r:id="rId14"/>
    <p:sldLayoutId id="2147483714" r:id="rId15"/>
    <p:sldLayoutId id="2147483715" r:id="rId16"/>
    <p:sldLayoutId id="2147483692" r:id="rId17"/>
    <p:sldLayoutId id="2147483697" r:id="rId18"/>
    <p:sldLayoutId id="2147483716" r:id="rId19"/>
    <p:sldLayoutId id="2147483674" r:id="rId20"/>
  </p:sldLayoutIdLst>
  <p:hf sldNum="0" hdr="0" ftr="0" dt="0"/>
  <p:txStyles>
    <p:title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aTQEI53Ketc" TargetMode="External"/><Relationship Id="rId3" Type="http://schemas.openxmlformats.org/officeDocument/2006/relationships/hyperlink" Target="https://youtu.be/xuR5BPfkF4I" TargetMode="External"/><Relationship Id="rId7" Type="http://schemas.openxmlformats.org/officeDocument/2006/relationships/hyperlink" Target="https://www.youtube.com/watch?v=UJ2r3tyCUAs" TargetMode="External"/><Relationship Id="rId2" Type="http://schemas.openxmlformats.org/officeDocument/2006/relationships/hyperlink" Target="https://youtu.be/mm6BQPT838A" TargetMode="External"/><Relationship Id="rId1" Type="http://schemas.openxmlformats.org/officeDocument/2006/relationships/slideLayout" Target="../slideLayouts/slideLayout12.xml"/><Relationship Id="rId6" Type="http://schemas.openxmlformats.org/officeDocument/2006/relationships/hyperlink" Target="https://www.youtube.com/watch?v=j7iFqksZyf4" TargetMode="External"/><Relationship Id="rId5" Type="http://schemas.openxmlformats.org/officeDocument/2006/relationships/hyperlink" Target="https://www.youtube.com/watch?v=TGO0a7DzpX0" TargetMode="External"/><Relationship Id="rId10" Type="http://schemas.openxmlformats.org/officeDocument/2006/relationships/image" Target="../media/image7.jpeg"/><Relationship Id="rId4" Type="http://schemas.openxmlformats.org/officeDocument/2006/relationships/hyperlink" Target="https://www.youtube.com/watch?v=8IQxtnti4uA" TargetMode="External"/><Relationship Id="rId9" Type="http://schemas.openxmlformats.org/officeDocument/2006/relationships/hyperlink" Target="https://www.youtube.com/watch?v=s9A4KLtRo9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hyperlink" Target="https://www.ssa.gov/employer/paperFormInstr.htm" TargetMode="Externa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hyperlink" Target="https://www.ssa.gov/news/press/factsheets/colafacts2023.pdf" TargetMode="External"/><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hyperlink" Target="https://www.ssa.gov/employer/returnfilers.htm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257F6BCE-75BB-4ECD-BEA5-21C36A9CC0E9}"/>
              </a:ext>
              <a:ext uri="{C183D7F6-B498-43B3-948B-1728B52AA6E4}">
                <adec:decorative xmlns:adec="http://schemas.microsoft.com/office/drawing/2017/decorative" val="0"/>
              </a:ext>
            </a:extLst>
          </p:cNvPr>
          <p:cNvPicPr>
            <a:picLocks noGrp="1" noChangeAspect="1"/>
          </p:cNvPicPr>
          <p:nvPr>
            <p:ph type="pic" sz="quarter" idx="13"/>
          </p:nvPr>
        </p:nvPicPr>
        <p:blipFill>
          <a:blip r:embed="rId4">
            <a:duotone>
              <a:schemeClr val="accent6">
                <a:shade val="45000"/>
                <a:satMod val="135000"/>
              </a:schemeClr>
              <a:prstClr val="white"/>
            </a:duotone>
          </a:blip>
          <a:srcRect l="27474" r="27474"/>
          <a:stretch/>
        </p:blipFill>
        <p:spPr>
          <a:xfrm>
            <a:off x="1683398" y="860944"/>
            <a:ext cx="4428523" cy="5137089"/>
          </a:xfrm>
        </p:spPr>
      </p:pic>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p:nvPr/>
        </p:nvSpPr>
        <p:spPr>
          <a:xfrm rot="16200000">
            <a:off x="2679702" y="2388914"/>
            <a:ext cx="2412998" cy="2080172"/>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638ACE-163E-40EB-A458-E794C67EA2A6}"/>
              </a:ext>
            </a:extLst>
          </p:cNvPr>
          <p:cNvSpPr>
            <a:spLocks noGrp="1"/>
          </p:cNvSpPr>
          <p:nvPr>
            <p:ph type="ctrTitle"/>
          </p:nvPr>
        </p:nvSpPr>
        <p:spPr>
          <a:xfrm>
            <a:off x="6534341" y="2024745"/>
            <a:ext cx="4853573" cy="1616252"/>
          </a:xfrm>
        </p:spPr>
        <p:txBody>
          <a:bodyPr>
            <a:normAutofit fontScale="90000"/>
          </a:bodyPr>
          <a:lstStyle/>
          <a:p>
            <a:pPr algn="ctr"/>
            <a:r>
              <a:rPr lang="en-US" dirty="0"/>
              <a:t>Fall 2022 </a:t>
            </a:r>
            <a:br>
              <a:rPr lang="en-US" dirty="0"/>
            </a:br>
            <a:r>
              <a:rPr lang="en-US" dirty="0"/>
              <a:t>Semi-Annual Meeting</a:t>
            </a:r>
          </a:p>
        </p:txBody>
      </p:sp>
      <p:sp>
        <p:nvSpPr>
          <p:cNvPr id="3" name="Subtitle 2">
            <a:extLst>
              <a:ext uri="{FF2B5EF4-FFF2-40B4-BE49-F238E27FC236}">
                <a16:creationId xmlns:a16="http://schemas.microsoft.com/office/drawing/2014/main" id="{5C9205DF-8F5E-49F7-B00E-6F58293F5130}"/>
              </a:ext>
            </a:extLst>
          </p:cNvPr>
          <p:cNvSpPr>
            <a:spLocks noGrp="1"/>
          </p:cNvSpPr>
          <p:nvPr>
            <p:ph type="subTitle" idx="1"/>
          </p:nvPr>
        </p:nvSpPr>
        <p:spPr>
          <a:xfrm>
            <a:off x="6533575" y="3851772"/>
            <a:ext cx="4854339" cy="1257574"/>
          </a:xfrm>
        </p:spPr>
        <p:txBody>
          <a:bodyPr/>
          <a:lstStyle/>
          <a:p>
            <a:pPr algn="ctr"/>
            <a:r>
              <a:rPr lang="en-US" i="1" dirty="0"/>
              <a:t>with the Wage Reporting Community and IRS</a:t>
            </a:r>
          </a:p>
          <a:p>
            <a:pPr algn="ctr"/>
            <a:r>
              <a:rPr lang="en-US" i="1" dirty="0"/>
              <a:t>November 18, 2022</a:t>
            </a:r>
          </a:p>
        </p:txBody>
      </p:sp>
      <p:pic>
        <p:nvPicPr>
          <p:cNvPr id="5" name="Graphic 4">
            <a:extLst>
              <a:ext uri="{FF2B5EF4-FFF2-40B4-BE49-F238E27FC236}">
                <a16:creationId xmlns:a16="http://schemas.microsoft.com/office/drawing/2014/main" id="{7E7F551F-44BD-44ED-94A9-919A9156D6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34641" y="2377439"/>
            <a:ext cx="2103120" cy="2103120"/>
          </a:xfrm>
          <a:prstGeom prst="rect">
            <a:avLst/>
          </a:prstGeom>
        </p:spPr>
      </p:pic>
      <p:pic>
        <p:nvPicPr>
          <p:cNvPr id="4" name="HAPPY-UKULELE-FEEL-GOOD-CLAP_AdobeStock_499206172_preview">
            <a:hlinkClick r:id="" action="ppaction://media"/>
            <a:extLst>
              <a:ext uri="{FF2B5EF4-FFF2-40B4-BE49-F238E27FC236}">
                <a16:creationId xmlns:a16="http://schemas.microsoft.com/office/drawing/2014/main" id="{24A8113A-CA46-434E-9D0C-6DED492B230C}"/>
              </a:ext>
            </a:extLst>
          </p:cNvPr>
          <p:cNvPicPr>
            <a:picLocks noChangeAspect="1"/>
          </p:cNvPicPr>
          <p:nvPr>
            <a:audioFile r:link="rId2"/>
            <p:extLst>
              <p:ext uri="{DAA4B4D4-6D71-4841-9C94-3DE7FCFB9230}">
                <p14:media xmlns:p14="http://schemas.microsoft.com/office/powerpoint/2010/main" r:embed="rId1">
                  <p14:fade in="250" out="250"/>
                </p14:media>
              </p:ext>
            </p:extLst>
          </p:nvPr>
        </p:nvPicPr>
        <p:blipFill>
          <a:blip r:embed="rId7"/>
          <a:stretch>
            <a:fillRect/>
          </a:stretch>
        </p:blipFill>
        <p:spPr>
          <a:xfrm>
            <a:off x="11704637" y="93307"/>
            <a:ext cx="487363" cy="487363"/>
          </a:xfrm>
          <a:prstGeom prst="rect">
            <a:avLst/>
          </a:prstGeom>
        </p:spPr>
      </p:pic>
    </p:spTree>
    <p:extLst>
      <p:ext uri="{BB962C8B-B14F-4D97-AF65-F5344CB8AC3E}">
        <p14:creationId xmlns:p14="http://schemas.microsoft.com/office/powerpoint/2010/main" val="3980699782"/>
      </p:ext>
    </p:extLst>
  </p:cSld>
  <p:clrMapOvr>
    <a:masterClrMapping/>
  </p:clrMapOvr>
  <mc:AlternateContent xmlns:mc="http://schemas.openxmlformats.org/markup-compatibility/2006" xmlns:p14="http://schemas.microsoft.com/office/powerpoint/2010/main">
    <mc:Choice Requires="p14">
      <p:transition spd="slow" p14:dur="2000" advTm="143625"/>
    </mc:Choice>
    <mc:Fallback xmlns="">
      <p:transition spd="slow" advTm="143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6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3">
            <a:extLst>
              <a:ext uri="{FF2B5EF4-FFF2-40B4-BE49-F238E27FC236}">
                <a16:creationId xmlns:a16="http://schemas.microsoft.com/office/drawing/2014/main" id="{92896B42-4638-40D0-8887-7AB8D1D86B3D}"/>
              </a:ext>
            </a:extLst>
          </p:cNvPr>
          <p:cNvSpPr>
            <a:spLocks noGrp="1"/>
          </p:cNvSpPr>
          <p:nvPr>
            <p:ph type="title"/>
          </p:nvPr>
        </p:nvSpPr>
        <p:spPr>
          <a:xfrm>
            <a:off x="1929389" y="295275"/>
            <a:ext cx="8333222" cy="728347"/>
          </a:xfrm>
        </p:spPr>
        <p:txBody>
          <a:bodyPr>
            <a:normAutofit/>
          </a:bodyPr>
          <a:lstStyle/>
          <a:p>
            <a:pPr algn="ctr"/>
            <a:r>
              <a:rPr lang="en-US" dirty="0"/>
              <a:t>Customer Outreach &amp; Support</a:t>
            </a:r>
          </a:p>
        </p:txBody>
      </p:sp>
      <p:sp>
        <p:nvSpPr>
          <p:cNvPr id="2" name="Content Placeholder 1">
            <a:extLst>
              <a:ext uri="{FF2B5EF4-FFF2-40B4-BE49-F238E27FC236}">
                <a16:creationId xmlns:a16="http://schemas.microsoft.com/office/drawing/2014/main" id="{0F678FCB-37F9-466F-A80F-36468BC55700}"/>
              </a:ext>
            </a:extLst>
          </p:cNvPr>
          <p:cNvSpPr>
            <a:spLocks noGrp="1"/>
          </p:cNvSpPr>
          <p:nvPr>
            <p:ph idx="1"/>
          </p:nvPr>
        </p:nvSpPr>
        <p:spPr>
          <a:xfrm>
            <a:off x="309128" y="1348678"/>
            <a:ext cx="6606022" cy="2595276"/>
          </a:xfrm>
        </p:spPr>
        <p:txBody>
          <a:bodyPr>
            <a:normAutofit/>
          </a:bodyPr>
          <a:lstStyle/>
          <a:p>
            <a:pPr>
              <a:buClr>
                <a:schemeClr val="accent5">
                  <a:lumMod val="75000"/>
                </a:schemeClr>
              </a:buClr>
            </a:pPr>
            <a:r>
              <a:rPr lang="en-US" sz="2800" dirty="0">
                <a:ea typeface="Calibri" panose="020F0502020204030204" pitchFamily="34" charset="0"/>
              </a:rPr>
              <a:t>Employer Website</a:t>
            </a:r>
          </a:p>
          <a:p>
            <a:pPr lvl="1">
              <a:buClr>
                <a:schemeClr val="accent5">
                  <a:lumMod val="75000"/>
                </a:schemeClr>
              </a:buClr>
            </a:pPr>
            <a:r>
              <a:rPr lang="en-US" dirty="0">
                <a:ea typeface="Calibri" panose="020F0502020204030204" pitchFamily="34" charset="0"/>
              </a:rPr>
              <a:t>Videos</a:t>
            </a:r>
          </a:p>
          <a:p>
            <a:pPr>
              <a:buClr>
                <a:schemeClr val="accent5">
                  <a:lumMod val="75000"/>
                </a:schemeClr>
              </a:buClr>
            </a:pPr>
            <a:r>
              <a:rPr lang="en-US" sz="2800" dirty="0"/>
              <a:t>Employer 800#</a:t>
            </a:r>
            <a:endParaRPr lang="en-US" sz="2400" dirty="0"/>
          </a:p>
          <a:p>
            <a:pPr>
              <a:buClr>
                <a:schemeClr val="accent5">
                  <a:lumMod val="75000"/>
                </a:schemeClr>
              </a:buClr>
            </a:pPr>
            <a:r>
              <a:rPr lang="en-US" sz="2800" dirty="0"/>
              <a:t>Employer Services Liaison Officers (</a:t>
            </a:r>
            <a:r>
              <a:rPr lang="en-US" sz="2800" dirty="0" err="1"/>
              <a:t>ESLOs</a:t>
            </a:r>
            <a:r>
              <a:rPr lang="en-US" sz="2800" dirty="0"/>
              <a:t>)</a:t>
            </a:r>
          </a:p>
          <a:p>
            <a:pPr>
              <a:buClr>
                <a:schemeClr val="accent5">
                  <a:lumMod val="75000"/>
                </a:schemeClr>
              </a:buClr>
            </a:pPr>
            <a:r>
              <a:rPr lang="en-US" sz="2800" dirty="0"/>
              <a:t>Invite us to your conferences &amp; meetings</a:t>
            </a:r>
            <a:endParaRPr lang="en-US" sz="2400" dirty="0"/>
          </a:p>
          <a:p>
            <a:pPr>
              <a:buClr>
                <a:schemeClr val="accent5">
                  <a:lumMod val="75000"/>
                </a:schemeClr>
              </a:buClr>
            </a:pPr>
            <a:endParaRPr lang="en-US" dirty="0"/>
          </a:p>
        </p:txBody>
      </p:sp>
      <p:sp>
        <p:nvSpPr>
          <p:cNvPr id="5" name="Content Placeholder 3">
            <a:extLst>
              <a:ext uri="{FF2B5EF4-FFF2-40B4-BE49-F238E27FC236}">
                <a16:creationId xmlns:a16="http://schemas.microsoft.com/office/drawing/2014/main" id="{B8AF46F8-990C-4324-A440-7A625CA6E440}"/>
              </a:ext>
            </a:extLst>
          </p:cNvPr>
          <p:cNvSpPr txBox="1">
            <a:spLocks/>
          </p:cNvSpPr>
          <p:nvPr/>
        </p:nvSpPr>
        <p:spPr>
          <a:xfrm>
            <a:off x="1517219" y="3943954"/>
            <a:ext cx="4578781" cy="2613023"/>
          </a:xfrm>
          <a:prstGeom prst="rect">
            <a:avLst/>
          </a:prstGeom>
          <a:noFill/>
        </p:spPr>
        <p:txBody>
          <a:bodyPr wrap="square">
            <a:spAutoFit/>
          </a:bodyPr>
          <a:lst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ts val="1000"/>
              <a:buFont typeface="Arial" panose="020B0604020202020204" pitchFamily="34" charset="0"/>
              <a:buNone/>
              <a:tabLst>
                <a:tab pos="457200" algn="l"/>
              </a:tabLst>
            </a:pPr>
            <a:r>
              <a:rPr lang="en-US" sz="2000" dirty="0">
                <a:solidFill>
                  <a:schemeClr val="accent2"/>
                </a:solidFill>
                <a:latin typeface="Roboto" panose="02000000000000000000" pitchFamily="2" charset="0"/>
                <a:ea typeface="Times New Roman" panose="02020603050405020304" pitchFamily="18" charset="0"/>
                <a:hlinkClick r:id="rId2">
                  <a:extLst>
                    <a:ext uri="{A12FA001-AC4F-418D-AE19-62706E023703}">
                      <ahyp:hlinkClr xmlns:ahyp="http://schemas.microsoft.com/office/drawing/2018/hyperlinkcolor" val="tx"/>
                    </a:ext>
                  </a:extLst>
                </a:hlinkClick>
              </a:rPr>
              <a:t>Videos</a:t>
            </a:r>
          </a:p>
          <a:p>
            <a:pPr marL="342900" indent="-342900">
              <a:spcBef>
                <a:spcPts val="0"/>
              </a:spcBef>
              <a:buSzPts val="1000"/>
              <a:buFont typeface="Symbol" panose="05050102010706020507" pitchFamily="18" charset="2"/>
              <a:buChar char=""/>
              <a:tabLst>
                <a:tab pos="457200" algn="l"/>
              </a:tabLst>
            </a:pPr>
            <a:endParaRPr lang="en-US" sz="1200" u="sng" dirty="0">
              <a:solidFill>
                <a:srgbClr val="C00000"/>
              </a:solidFill>
              <a:latin typeface="Roboto" panose="02000000000000000000" pitchFamily="2" charset="0"/>
              <a:ea typeface="Times New Roman" panose="02020603050405020304" pitchFamily="18" charset="0"/>
              <a:hlinkClick r:id="rId2">
                <a:extLst>
                  <a:ext uri="{A12FA001-AC4F-418D-AE19-62706E023703}">
                    <ahyp:hlinkClr xmlns:ahyp="http://schemas.microsoft.com/office/drawing/2018/hyperlinkcolor" val="tx"/>
                  </a:ext>
                </a:extLst>
              </a:hlinkClick>
            </a:endParaRPr>
          </a:p>
          <a:p>
            <a:pPr marL="342900" indent="-342900">
              <a:spcBef>
                <a:spcPts val="0"/>
              </a:spcBef>
              <a:buClr>
                <a:schemeClr val="accent6"/>
              </a:buClr>
              <a:buSzPts val="1000"/>
              <a:buFont typeface="Symbol" panose="05050102010706020507" pitchFamily="18" charset="2"/>
              <a:buChar char=""/>
              <a:tabLst>
                <a:tab pos="457200" algn="l"/>
              </a:tabLst>
            </a:pPr>
            <a:r>
              <a:rPr lang="en-US" sz="1500" u="sng" dirty="0">
                <a:solidFill>
                  <a:schemeClr val="accent5"/>
                </a:solidFill>
                <a:latin typeface="Roboto" panose="02000000000000000000" pitchFamily="2" charset="0"/>
                <a:ea typeface="Times New Roman" panose="02020603050405020304" pitchFamily="18" charset="0"/>
                <a:hlinkClick r:id="rId2">
                  <a:extLst>
                    <a:ext uri="{A12FA001-AC4F-418D-AE19-62706E023703}">
                      <ahyp:hlinkClr xmlns:ahyp="http://schemas.microsoft.com/office/drawing/2018/hyperlinkcolor" val="tx"/>
                    </a:ext>
                  </a:extLst>
                </a:hlinkClick>
              </a:rPr>
              <a:t>Register for Business Services Online (BSO)</a:t>
            </a:r>
            <a:endParaRPr lang="en-US" sz="1500" dirty="0">
              <a:solidFill>
                <a:schemeClr val="accent5"/>
              </a:solidFill>
              <a:latin typeface="Calibri" panose="020F0502020204030204" pitchFamily="34" charset="0"/>
              <a:ea typeface="Calibri" panose="020F0502020204030204" pitchFamily="34" charset="0"/>
            </a:endParaRPr>
          </a:p>
          <a:p>
            <a:pPr marL="342900" indent="-342900">
              <a:spcBef>
                <a:spcPts val="0"/>
              </a:spcBef>
              <a:buClr>
                <a:schemeClr val="accent6"/>
              </a:buClr>
              <a:buSzPts val="1000"/>
              <a:buFont typeface="Symbol" panose="05050102010706020507" pitchFamily="18" charset="2"/>
              <a:buChar char=""/>
              <a:tabLst>
                <a:tab pos="457200" algn="l"/>
              </a:tabLst>
            </a:pPr>
            <a:r>
              <a:rPr lang="en-US" sz="1500" u="sng" dirty="0">
                <a:solidFill>
                  <a:schemeClr val="accent5"/>
                </a:solidFill>
                <a:latin typeface="Roboto" panose="02000000000000000000" pitchFamily="2" charset="0"/>
                <a:ea typeface="Times New Roman" panose="02020603050405020304" pitchFamily="18" charset="0"/>
                <a:hlinkClick r:id="rId3">
                  <a:extLst>
                    <a:ext uri="{A12FA001-AC4F-418D-AE19-62706E023703}">
                      <ahyp:hlinkClr xmlns:ahyp="http://schemas.microsoft.com/office/drawing/2018/hyperlinkcolor" val="tx"/>
                    </a:ext>
                  </a:extLst>
                </a:hlinkClick>
              </a:rPr>
              <a:t>Input Activation Codes in BSO (one-time required step to retrieve name and SSN errors)</a:t>
            </a:r>
            <a:endParaRPr lang="en-US" sz="1500" dirty="0">
              <a:solidFill>
                <a:schemeClr val="accent5"/>
              </a:solidFill>
              <a:latin typeface="Calibri" panose="020F0502020204030204" pitchFamily="34" charset="0"/>
              <a:ea typeface="Calibri" panose="020F0502020204030204" pitchFamily="34" charset="0"/>
            </a:endParaRPr>
          </a:p>
          <a:p>
            <a:pPr marL="342900" indent="-342900">
              <a:spcBef>
                <a:spcPts val="0"/>
              </a:spcBef>
              <a:buClr>
                <a:schemeClr val="accent6"/>
              </a:buClr>
              <a:buSzPts val="1000"/>
              <a:buFont typeface="Symbol" panose="05050102010706020507" pitchFamily="18" charset="2"/>
              <a:buChar char=""/>
              <a:tabLst>
                <a:tab pos="457200" algn="l"/>
              </a:tabLst>
            </a:pPr>
            <a:r>
              <a:rPr lang="en-US" sz="1500" u="sng" dirty="0">
                <a:solidFill>
                  <a:schemeClr val="accent5"/>
                </a:solidFill>
                <a:latin typeface="Roboto" panose="02000000000000000000" pitchFamily="2" charset="0"/>
                <a:ea typeface="Times New Roman" panose="02020603050405020304" pitchFamily="18" charset="0"/>
                <a:hlinkClick r:id="rId4">
                  <a:extLst>
                    <a:ext uri="{A12FA001-AC4F-418D-AE19-62706E023703}">
                      <ahyp:hlinkClr xmlns:ahyp="http://schemas.microsoft.com/office/drawing/2018/hyperlinkcolor" val="tx"/>
                    </a:ext>
                  </a:extLst>
                </a:hlinkClick>
              </a:rPr>
              <a:t>Retrieve Name and SSN Errors in BSO</a:t>
            </a:r>
            <a:endParaRPr lang="en-US" sz="1500" dirty="0">
              <a:solidFill>
                <a:schemeClr val="accent5"/>
              </a:solidFill>
              <a:latin typeface="Calibri" panose="020F0502020204030204" pitchFamily="34" charset="0"/>
              <a:ea typeface="Calibri" panose="020F0502020204030204" pitchFamily="34" charset="0"/>
            </a:endParaRPr>
          </a:p>
          <a:p>
            <a:pPr marL="342900" indent="-342900">
              <a:spcBef>
                <a:spcPts val="0"/>
              </a:spcBef>
              <a:buClr>
                <a:schemeClr val="accent6"/>
              </a:buClr>
              <a:buSzPts val="1000"/>
              <a:buFont typeface="Symbol" panose="05050102010706020507" pitchFamily="18" charset="2"/>
              <a:buChar char=""/>
              <a:tabLst>
                <a:tab pos="457200" algn="l"/>
              </a:tabLst>
            </a:pPr>
            <a:r>
              <a:rPr lang="en-US" sz="1500" u="sng" dirty="0">
                <a:solidFill>
                  <a:schemeClr val="accent5"/>
                </a:solidFill>
                <a:latin typeface="Roboto" panose="02000000000000000000" pitchFamily="2" charset="0"/>
                <a:ea typeface="Times New Roman" panose="02020603050405020304" pitchFamily="18" charset="0"/>
                <a:hlinkClick r:id="rId5">
                  <a:extLst>
                    <a:ext uri="{A12FA001-AC4F-418D-AE19-62706E023703}">
                      <ahyp:hlinkClr xmlns:ahyp="http://schemas.microsoft.com/office/drawing/2018/hyperlinkcolor" val="tx"/>
                    </a:ext>
                  </a:extLst>
                </a:hlinkClick>
              </a:rPr>
              <a:t>Fix Errors using W-2c in BSO</a:t>
            </a:r>
            <a:endParaRPr lang="en-US" sz="1500" dirty="0">
              <a:solidFill>
                <a:schemeClr val="accent5"/>
              </a:solidFill>
              <a:latin typeface="Calibri" panose="020F0502020204030204" pitchFamily="34" charset="0"/>
              <a:ea typeface="Calibri" panose="020F0502020204030204" pitchFamily="34" charset="0"/>
            </a:endParaRPr>
          </a:p>
          <a:p>
            <a:pPr marL="342900" indent="-342900">
              <a:spcBef>
                <a:spcPts val="0"/>
              </a:spcBef>
              <a:buClr>
                <a:schemeClr val="accent6"/>
              </a:buClr>
              <a:buSzPts val="1000"/>
              <a:buFont typeface="Symbol" panose="05050102010706020507" pitchFamily="18" charset="2"/>
              <a:buChar char=""/>
              <a:tabLst>
                <a:tab pos="457200" algn="l"/>
              </a:tabLst>
            </a:pPr>
            <a:r>
              <a:rPr lang="en-US" sz="1500" u="sng" dirty="0">
                <a:solidFill>
                  <a:schemeClr val="accent5"/>
                </a:solidFill>
                <a:latin typeface="Roboto" panose="02000000000000000000" pitchFamily="2" charset="0"/>
                <a:ea typeface="Times New Roman" panose="02020603050405020304" pitchFamily="18" charset="0"/>
                <a:hlinkClick r:id="rId6">
                  <a:extLst>
                    <a:ext uri="{A12FA001-AC4F-418D-AE19-62706E023703}">
                      <ahyp:hlinkClr xmlns:ahyp="http://schemas.microsoft.com/office/drawing/2018/hyperlinkcolor" val="tx"/>
                    </a:ext>
                  </a:extLst>
                </a:hlinkClick>
              </a:rPr>
              <a:t>Use the Social Security Number Verification Service (SSNVS)</a:t>
            </a:r>
            <a:endParaRPr lang="en-US" sz="1500" dirty="0">
              <a:solidFill>
                <a:schemeClr val="accent5"/>
              </a:solidFill>
              <a:latin typeface="Calibri" panose="020F0502020204030204" pitchFamily="34" charset="0"/>
              <a:ea typeface="Calibri" panose="020F0502020204030204" pitchFamily="34" charset="0"/>
            </a:endParaRPr>
          </a:p>
          <a:p>
            <a:pPr marL="342900" indent="-342900">
              <a:spcBef>
                <a:spcPts val="0"/>
              </a:spcBef>
              <a:buClr>
                <a:schemeClr val="accent6"/>
              </a:buClr>
              <a:buSzPts val="1000"/>
              <a:buFont typeface="Symbol" panose="05050102010706020507" pitchFamily="18" charset="2"/>
              <a:buChar char=""/>
              <a:tabLst>
                <a:tab pos="457200" algn="l"/>
              </a:tabLst>
            </a:pPr>
            <a:r>
              <a:rPr lang="en-US" sz="1500" u="sng" dirty="0">
                <a:solidFill>
                  <a:schemeClr val="accent5"/>
                </a:solidFill>
                <a:latin typeface="Roboto" panose="02000000000000000000" pitchFamily="2" charset="0"/>
                <a:ea typeface="Times New Roman" panose="02020603050405020304" pitchFamily="18" charset="0"/>
                <a:hlinkClick r:id="rId7">
                  <a:extLst>
                    <a:ext uri="{A12FA001-AC4F-418D-AE19-62706E023703}">
                      <ahyp:hlinkClr xmlns:ahyp="http://schemas.microsoft.com/office/drawing/2018/hyperlinkcolor" val="tx"/>
                    </a:ext>
                  </a:extLst>
                </a:hlinkClick>
              </a:rPr>
              <a:t>Use the Manual Data Entry Method in SSNVS</a:t>
            </a:r>
            <a:endParaRPr lang="en-US" sz="1500" dirty="0">
              <a:solidFill>
                <a:schemeClr val="accent5"/>
              </a:solidFill>
              <a:latin typeface="Calibri" panose="020F0502020204030204" pitchFamily="34" charset="0"/>
              <a:ea typeface="Calibri" panose="020F0502020204030204" pitchFamily="34" charset="0"/>
            </a:endParaRPr>
          </a:p>
          <a:p>
            <a:pPr marL="342900" indent="-342900">
              <a:spcBef>
                <a:spcPts val="0"/>
              </a:spcBef>
              <a:buClr>
                <a:schemeClr val="accent6"/>
              </a:buClr>
              <a:buSzPts val="1000"/>
              <a:buFont typeface="Symbol" panose="05050102010706020507" pitchFamily="18" charset="2"/>
              <a:buChar char=""/>
              <a:tabLst>
                <a:tab pos="457200" algn="l"/>
              </a:tabLst>
            </a:pPr>
            <a:r>
              <a:rPr lang="en-US" sz="1500" u="sng" dirty="0">
                <a:solidFill>
                  <a:schemeClr val="accent5"/>
                </a:solidFill>
                <a:latin typeface="Roboto" panose="02000000000000000000" pitchFamily="2" charset="0"/>
                <a:ea typeface="Times New Roman" panose="02020603050405020304" pitchFamily="18" charset="0"/>
                <a:hlinkClick r:id="rId8">
                  <a:extLst>
                    <a:ext uri="{A12FA001-AC4F-418D-AE19-62706E023703}">
                      <ahyp:hlinkClr xmlns:ahyp="http://schemas.microsoft.com/office/drawing/2018/hyperlinkcolor" val="tx"/>
                    </a:ext>
                  </a:extLst>
                </a:hlinkClick>
              </a:rPr>
              <a:t>Upload an Electronic File in SSNVS</a:t>
            </a:r>
            <a:endParaRPr lang="en-US" sz="1500" dirty="0">
              <a:solidFill>
                <a:schemeClr val="accent5"/>
              </a:solidFill>
              <a:latin typeface="Calibri" panose="020F0502020204030204" pitchFamily="34" charset="0"/>
              <a:ea typeface="Calibri" panose="020F0502020204030204" pitchFamily="34" charset="0"/>
            </a:endParaRPr>
          </a:p>
          <a:p>
            <a:pPr marL="342900" indent="-342900">
              <a:spcBef>
                <a:spcPts val="0"/>
              </a:spcBef>
              <a:buClr>
                <a:schemeClr val="accent6"/>
              </a:buClr>
              <a:buSzPts val="1000"/>
              <a:buFont typeface="Symbol" panose="05050102010706020507" pitchFamily="18" charset="2"/>
              <a:buChar char=""/>
              <a:tabLst>
                <a:tab pos="457200" algn="l"/>
              </a:tabLst>
            </a:pPr>
            <a:r>
              <a:rPr lang="en-US" sz="1500" u="sng" dirty="0">
                <a:solidFill>
                  <a:schemeClr val="accent5"/>
                </a:solidFill>
                <a:latin typeface="Roboto" panose="02000000000000000000" pitchFamily="2" charset="0"/>
                <a:ea typeface="Times New Roman" panose="02020603050405020304" pitchFamily="18" charset="0"/>
                <a:hlinkClick r:id="rId9">
                  <a:extLst>
                    <a:ext uri="{A12FA001-AC4F-418D-AE19-62706E023703}">
                      <ahyp:hlinkClr xmlns:ahyp="http://schemas.microsoft.com/office/drawing/2018/hyperlinkcolor" val="tx"/>
                    </a:ext>
                  </a:extLst>
                </a:hlinkClick>
              </a:rPr>
              <a:t>How to Use </a:t>
            </a:r>
            <a:r>
              <a:rPr lang="en-US" sz="1500" u="sng" dirty="0">
                <a:solidFill>
                  <a:srgbClr val="00194C"/>
                </a:solidFill>
                <a:latin typeface="Roboto" panose="02000000000000000000" pitchFamily="2" charset="0"/>
                <a:ea typeface="Times New Roman" panose="02020603050405020304" pitchFamily="18" charset="0"/>
                <a:hlinkClick r:id="rId9">
                  <a:extLst>
                    <a:ext uri="{A12FA001-AC4F-418D-AE19-62706E023703}">
                      <ahyp:hlinkClr xmlns:ahyp="http://schemas.microsoft.com/office/drawing/2018/hyperlinkcolor" val="tx"/>
                    </a:ext>
                  </a:extLst>
                </a:hlinkClick>
              </a:rPr>
              <a:t>SSA's </a:t>
            </a:r>
            <a:r>
              <a:rPr lang="en-US" sz="1200" u="sng" dirty="0">
                <a:solidFill>
                  <a:srgbClr val="00194C"/>
                </a:solidFill>
                <a:latin typeface="Roboto" panose="02000000000000000000" pitchFamily="2" charset="0"/>
                <a:ea typeface="Times New Roman" panose="02020603050405020304" pitchFamily="18" charset="0"/>
                <a:hlinkClick r:id="rId9">
                  <a:extLst>
                    <a:ext uri="{A12FA001-AC4F-418D-AE19-62706E023703}">
                      <ahyp:hlinkClr xmlns:ahyp="http://schemas.microsoft.com/office/drawing/2018/hyperlinkcolor" val="tx"/>
                    </a:ext>
                  </a:extLst>
                </a:hlinkClick>
              </a:rPr>
              <a:t>Free W-2 Online Website</a:t>
            </a:r>
            <a:endParaRPr lang="en-US" sz="1200" dirty="0">
              <a:solidFill>
                <a:srgbClr val="212121"/>
              </a:solidFill>
              <a:latin typeface="Calibri" panose="020F0502020204030204" pitchFamily="34" charset="0"/>
              <a:ea typeface="Calibri" panose="020F0502020204030204" pitchFamily="34" charset="0"/>
            </a:endParaRPr>
          </a:p>
        </p:txBody>
      </p:sp>
      <p:pic>
        <p:nvPicPr>
          <p:cNvPr id="9" name="Picture 8" descr="A picture containing text, indoor, blue, night sky&#10;&#10;Description automatically generated">
            <a:extLst>
              <a:ext uri="{FF2B5EF4-FFF2-40B4-BE49-F238E27FC236}">
                <a16:creationId xmlns:a16="http://schemas.microsoft.com/office/drawing/2014/main" id="{8A226249-A60B-4243-8C79-3096790F8705}"/>
              </a:ext>
            </a:extLst>
          </p:cNvPr>
          <p:cNvPicPr>
            <a:picLocks noChangeAspect="1"/>
          </p:cNvPicPr>
          <p:nvPr/>
        </p:nvPicPr>
        <p:blipFill>
          <a:blip r:embed="rId10"/>
          <a:stretch>
            <a:fillRect/>
          </a:stretch>
        </p:blipFill>
        <p:spPr>
          <a:xfrm>
            <a:off x="7288789" y="1837410"/>
            <a:ext cx="4499672" cy="30012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04402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6">
            <a:extLst>
              <a:ext uri="{FF2B5EF4-FFF2-40B4-BE49-F238E27FC236}">
                <a16:creationId xmlns:a16="http://schemas.microsoft.com/office/drawing/2014/main" id="{BA026684-ED32-4C82-8EFB-03E9E047EA33}"/>
              </a:ext>
              <a:ext uri="{C183D7F6-B498-43B3-948B-1728B52AA6E4}">
                <adec:decorative xmlns:adec="http://schemas.microsoft.com/office/drawing/2017/decorative" val="0"/>
              </a:ext>
            </a:extLst>
          </p:cNvPr>
          <p:cNvPicPr>
            <a:picLocks noGrp="1" noChangeAspect="1"/>
          </p:cNvPicPr>
          <p:nvPr>
            <p:ph type="pic" sz="quarter" idx="13"/>
          </p:nvPr>
        </p:nvPicPr>
        <p:blipFill>
          <a:blip r:embed="rId2"/>
          <a:srcRect l="27474" r="27474"/>
          <a:stretch/>
        </p:blipFill>
        <p:spPr>
          <a:xfrm>
            <a:off x="1683398" y="860944"/>
            <a:ext cx="4428523" cy="5137089"/>
          </a:xfrm>
        </p:spPr>
      </p:pic>
      <p:sp>
        <p:nvSpPr>
          <p:cNvPr id="19" name="Hexagon 18">
            <a:extLst>
              <a:ext uri="{FF2B5EF4-FFF2-40B4-BE49-F238E27FC236}">
                <a16:creationId xmlns:a16="http://schemas.microsoft.com/office/drawing/2014/main" id="{7CE8B54A-D8B2-498F-ACFB-31AC2DEB83FA}"/>
              </a:ext>
              <a:ext uri="{C183D7F6-B498-43B3-948B-1728B52AA6E4}">
                <adec:decorative xmlns:adec="http://schemas.microsoft.com/office/drawing/2017/decorative" val="1"/>
              </a:ext>
            </a:extLst>
          </p:cNvPr>
          <p:cNvSpPr/>
          <p:nvPr/>
        </p:nvSpPr>
        <p:spPr>
          <a:xfrm rot="16200000">
            <a:off x="2679702" y="2388914"/>
            <a:ext cx="2412998" cy="2080172"/>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8B6C5EAB-81FF-4827-A160-22F4363C611A}"/>
              </a:ext>
            </a:extLst>
          </p:cNvPr>
          <p:cNvSpPr>
            <a:spLocks noGrp="1"/>
          </p:cNvSpPr>
          <p:nvPr>
            <p:ph type="ctrTitle"/>
          </p:nvPr>
        </p:nvSpPr>
        <p:spPr>
          <a:xfrm>
            <a:off x="7248769" y="3044815"/>
            <a:ext cx="3899260" cy="768367"/>
          </a:xfrm>
        </p:spPr>
        <p:txBody>
          <a:bodyPr>
            <a:noAutofit/>
          </a:bodyPr>
          <a:lstStyle/>
          <a:p>
            <a:pPr algn="ctr"/>
            <a:r>
              <a:rPr lang="en-US" sz="5400" i="1" dirty="0"/>
              <a:t>Thank you </a:t>
            </a:r>
            <a:endParaRPr lang="en-US" sz="5400" b="0" i="1" dirty="0"/>
          </a:p>
        </p:txBody>
      </p:sp>
      <p:pic>
        <p:nvPicPr>
          <p:cNvPr id="3" name="Graphic 2">
            <a:extLst>
              <a:ext uri="{FF2B5EF4-FFF2-40B4-BE49-F238E27FC236}">
                <a16:creationId xmlns:a16="http://schemas.microsoft.com/office/drawing/2014/main" id="{1B940323-2EC7-4007-AF95-F00D696A98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20246" y="2363044"/>
            <a:ext cx="2131910" cy="2131910"/>
          </a:xfrm>
          <a:prstGeom prst="rect">
            <a:avLst/>
          </a:prstGeom>
        </p:spPr>
      </p:pic>
    </p:spTree>
    <p:extLst>
      <p:ext uri="{BB962C8B-B14F-4D97-AF65-F5344CB8AC3E}">
        <p14:creationId xmlns:p14="http://schemas.microsoft.com/office/powerpoint/2010/main" val="2260955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408A2-1B23-480B-89B0-3B84869E02E2}"/>
              </a:ext>
            </a:extLst>
          </p:cNvPr>
          <p:cNvSpPr>
            <a:spLocks noGrp="1"/>
          </p:cNvSpPr>
          <p:nvPr>
            <p:ph type="title"/>
          </p:nvPr>
        </p:nvSpPr>
        <p:spPr>
          <a:xfrm>
            <a:off x="3097762" y="3209731"/>
            <a:ext cx="8658807" cy="1735493"/>
          </a:xfrm>
        </p:spPr>
        <p:txBody>
          <a:bodyPr>
            <a:noAutofit/>
          </a:bodyPr>
          <a:lstStyle/>
          <a:p>
            <a:pPr algn="r"/>
            <a:r>
              <a:rPr lang="en-US" sz="7200" dirty="0"/>
              <a:t>W-2 Online </a:t>
            </a:r>
            <a:br>
              <a:rPr lang="en-US" sz="5400" dirty="0"/>
            </a:br>
            <a:r>
              <a:rPr lang="en-US" sz="5400" i="1" dirty="0"/>
              <a:t>What You Need to Know</a:t>
            </a:r>
          </a:p>
        </p:txBody>
      </p:sp>
    </p:spTree>
    <p:extLst>
      <p:ext uri="{BB962C8B-B14F-4D97-AF65-F5344CB8AC3E}">
        <p14:creationId xmlns:p14="http://schemas.microsoft.com/office/powerpoint/2010/main" val="2478220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bstract technological connection">
            <a:extLst>
              <a:ext uri="{FF2B5EF4-FFF2-40B4-BE49-F238E27FC236}">
                <a16:creationId xmlns:a16="http://schemas.microsoft.com/office/drawing/2014/main" id="{9C479BC4-1A0F-45AD-ABD5-B191F2F841D4}"/>
              </a:ext>
            </a:extLst>
          </p:cNvPr>
          <p:cNvPicPr>
            <a:picLocks noGrp="1" noChangeAspect="1"/>
          </p:cNvPicPr>
          <p:nvPr>
            <p:ph type="pic" sz="quarter" idx="14"/>
          </p:nvPr>
        </p:nvPicPr>
        <p:blipFill>
          <a:blip r:embed="rId2">
            <a:duotone>
              <a:prstClr val="black"/>
              <a:schemeClr val="accent5">
                <a:tint val="45000"/>
                <a:satMod val="400000"/>
              </a:schemeClr>
            </a:duotone>
          </a:blip>
          <a:srcRect l="19013" r="19013"/>
          <a:stretch>
            <a:fillRect/>
          </a:stretch>
        </p:blipFill>
        <p:spPr/>
      </p:pic>
      <p:sp>
        <p:nvSpPr>
          <p:cNvPr id="3" name="Content Placeholder 2">
            <a:extLst>
              <a:ext uri="{FF2B5EF4-FFF2-40B4-BE49-F238E27FC236}">
                <a16:creationId xmlns:a16="http://schemas.microsoft.com/office/drawing/2014/main" id="{79A788F0-AF92-414E-9C6A-C2B5239AEFD8}"/>
              </a:ext>
            </a:extLst>
          </p:cNvPr>
          <p:cNvSpPr>
            <a:spLocks noGrp="1"/>
          </p:cNvSpPr>
          <p:nvPr>
            <p:ph idx="1"/>
          </p:nvPr>
        </p:nvSpPr>
        <p:spPr>
          <a:xfrm>
            <a:off x="298714" y="2162263"/>
            <a:ext cx="7113006" cy="4533335"/>
          </a:xfrm>
        </p:spPr>
        <p:txBody>
          <a:bodyPr>
            <a:normAutofit/>
          </a:bodyPr>
          <a:lstStyle/>
          <a:p>
            <a:pPr marL="0" indent="0">
              <a:buNone/>
            </a:pPr>
            <a:r>
              <a:rPr lang="en-US" dirty="0"/>
              <a:t>SSA has the responsibility to ensure everyone’s Earnings are accurate and that we efficiently and securely process all wage reports. Accurate earnings are the foundation to all of our benefit programs.</a:t>
            </a:r>
          </a:p>
          <a:p>
            <a:pPr marL="0" indent="0">
              <a:buNone/>
            </a:pPr>
            <a:r>
              <a:rPr lang="en-US" dirty="0"/>
              <a:t>SSA is always looking to modernize our systems and improve our online services. This includes working to improve Business Services Online (BSO), </a:t>
            </a:r>
            <a:r>
              <a:rPr lang="en-US" dirty="0" err="1"/>
              <a:t>BSO’s</a:t>
            </a:r>
            <a:r>
              <a:rPr lang="en-US" dirty="0"/>
              <a:t> registration, authentication, and the authorization process.</a:t>
            </a:r>
          </a:p>
          <a:p>
            <a:pPr marL="0" indent="0">
              <a:buNone/>
            </a:pPr>
            <a:r>
              <a:rPr lang="en-US" dirty="0"/>
              <a:t>SSA is working to strengthen </a:t>
            </a:r>
            <a:r>
              <a:rPr lang="en-US" dirty="0" err="1"/>
              <a:t>BSO’s</a:t>
            </a:r>
            <a:r>
              <a:rPr lang="en-US" dirty="0"/>
              <a:t> security features that enhance the quality control and integrity of the wage reporting process.</a:t>
            </a:r>
          </a:p>
          <a:p>
            <a:endParaRPr lang="en-US" dirty="0"/>
          </a:p>
        </p:txBody>
      </p:sp>
      <p:sp>
        <p:nvSpPr>
          <p:cNvPr id="5" name="Title 4">
            <a:extLst>
              <a:ext uri="{FF2B5EF4-FFF2-40B4-BE49-F238E27FC236}">
                <a16:creationId xmlns:a16="http://schemas.microsoft.com/office/drawing/2014/main" id="{8AA573A2-3DB5-419F-A224-187BB34DF583}"/>
              </a:ext>
            </a:extLst>
          </p:cNvPr>
          <p:cNvSpPr>
            <a:spLocks noGrp="1"/>
          </p:cNvSpPr>
          <p:nvPr>
            <p:ph type="title"/>
          </p:nvPr>
        </p:nvSpPr>
        <p:spPr>
          <a:xfrm>
            <a:off x="183906" y="518883"/>
            <a:ext cx="7342622" cy="1215566"/>
          </a:xfrm>
        </p:spPr>
        <p:txBody>
          <a:bodyPr>
            <a:normAutofit fontScale="90000"/>
          </a:bodyPr>
          <a:lstStyle/>
          <a:p>
            <a:r>
              <a:rPr lang="en-US" dirty="0"/>
              <a:t>Changes Implemented to  Business Services Online (BSO)</a:t>
            </a:r>
          </a:p>
        </p:txBody>
      </p:sp>
    </p:spTree>
    <p:extLst>
      <p:ext uri="{BB962C8B-B14F-4D97-AF65-F5344CB8AC3E}">
        <p14:creationId xmlns:p14="http://schemas.microsoft.com/office/powerpoint/2010/main" val="1049115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B79BB-E41C-41CD-A227-574A0F765DF3}"/>
              </a:ext>
            </a:extLst>
          </p:cNvPr>
          <p:cNvSpPr>
            <a:spLocks noGrp="1"/>
          </p:cNvSpPr>
          <p:nvPr>
            <p:ph type="title"/>
          </p:nvPr>
        </p:nvSpPr>
        <p:spPr/>
        <p:txBody>
          <a:bodyPr/>
          <a:lstStyle/>
          <a:p>
            <a:r>
              <a:rPr lang="en-US" dirty="0"/>
              <a:t>BSO Updates</a:t>
            </a:r>
          </a:p>
        </p:txBody>
      </p:sp>
      <p:sp>
        <p:nvSpPr>
          <p:cNvPr id="3" name="Text Placeholder 2">
            <a:extLst>
              <a:ext uri="{FF2B5EF4-FFF2-40B4-BE49-F238E27FC236}">
                <a16:creationId xmlns:a16="http://schemas.microsoft.com/office/drawing/2014/main" id="{4A692FCB-E873-4EE7-BD0F-6B5752E53066}"/>
              </a:ext>
            </a:extLst>
          </p:cNvPr>
          <p:cNvSpPr>
            <a:spLocks noGrp="1"/>
          </p:cNvSpPr>
          <p:nvPr>
            <p:ph type="body" sz="quarter" idx="12"/>
          </p:nvPr>
        </p:nvSpPr>
        <p:spPr>
          <a:xfrm>
            <a:off x="518678" y="1463040"/>
            <a:ext cx="10147191" cy="5185931"/>
          </a:xfrm>
        </p:spPr>
        <p:txBody>
          <a:bodyPr/>
          <a:lstStyle/>
          <a:p>
            <a:pPr algn="l">
              <a:buClr>
                <a:schemeClr val="accent5">
                  <a:lumMod val="75000"/>
                </a:schemeClr>
              </a:buClr>
            </a:pPr>
            <a:r>
              <a:rPr lang="en-US" sz="2400" b="1" i="1" dirty="0"/>
              <a:t>Activation codes</a:t>
            </a:r>
          </a:p>
          <a:p>
            <a:pPr marL="342900" indent="-342900" algn="l">
              <a:buClr>
                <a:schemeClr val="accent5">
                  <a:lumMod val="75000"/>
                </a:schemeClr>
              </a:buClr>
              <a:buFont typeface="Arial" panose="020B0604020202020204" pitchFamily="34" charset="0"/>
              <a:buChar char="•"/>
            </a:pPr>
            <a:r>
              <a:rPr lang="en-US" sz="2000" dirty="0"/>
              <a:t>Effective September 19, 2022, the registration process for Business Services Online (BSO) changed. After you register initially to use BSO, or for any new BSO service, we will mail an activation code to complete the process. This includes those submitting W-2 and W-2C reports. This extra layer of security is to ensure your information is safe and secure.</a:t>
            </a:r>
          </a:p>
          <a:p>
            <a:pPr marL="342900" indent="-342900" algn="l">
              <a:buClr>
                <a:schemeClr val="accent5">
                  <a:lumMod val="75000"/>
                </a:schemeClr>
              </a:buClr>
              <a:buFont typeface="Arial" panose="020B0604020202020204" pitchFamily="34" charset="0"/>
              <a:buChar char="•"/>
            </a:pPr>
            <a:endParaRPr lang="en-US" sz="2000" dirty="0"/>
          </a:p>
          <a:p>
            <a:pPr marL="342900" indent="-342900" algn="l">
              <a:buClr>
                <a:schemeClr val="accent5">
                  <a:lumMod val="75000"/>
                </a:schemeClr>
              </a:buClr>
              <a:buFont typeface="Arial" panose="020B0604020202020204" pitchFamily="34" charset="0"/>
              <a:buChar char="•"/>
            </a:pPr>
            <a:r>
              <a:rPr lang="en-US" sz="2000" dirty="0"/>
              <a:t>The activation code is MAILED to the employer whose Employer Identification Number you are using, at the employer’s business address registered with the IRS. Your employer will usually receive it within two weeks. You cannot report wages to us until you have entered the activation code to complete the registration process.</a:t>
            </a:r>
          </a:p>
          <a:p>
            <a:pPr marL="342900" indent="-342900" algn="l">
              <a:buClr>
                <a:schemeClr val="accent5">
                  <a:lumMod val="75000"/>
                </a:schemeClr>
              </a:buClr>
              <a:buFont typeface="Arial" panose="020B0604020202020204" pitchFamily="34" charset="0"/>
              <a:buChar char="•"/>
            </a:pPr>
            <a:endParaRPr lang="en-US" sz="2000" dirty="0"/>
          </a:p>
          <a:p>
            <a:pPr marL="342900" indent="-342900" algn="l">
              <a:buClr>
                <a:schemeClr val="accent5">
                  <a:lumMod val="75000"/>
                </a:schemeClr>
              </a:buClr>
              <a:buFont typeface="Arial" panose="020B0604020202020204" pitchFamily="34" charset="0"/>
              <a:buChar char="•"/>
            </a:pPr>
            <a:r>
              <a:rPr lang="en-US" sz="2000" dirty="0"/>
              <a:t>We recommend registering for BSO before W-2 reporting season in January. This will ensure you are in compliance before submitting W-2s.</a:t>
            </a:r>
          </a:p>
          <a:p>
            <a:pPr marL="285750" indent="-285750" algn="l">
              <a:buClr>
                <a:schemeClr val="accent5">
                  <a:lumMod val="75000"/>
                </a:schemeClr>
              </a:buClr>
              <a:buFont typeface="Arial" panose="020B0604020202020204" pitchFamily="34" charset="0"/>
              <a:buChar char="•"/>
            </a:pPr>
            <a:endParaRPr lang="en-US" sz="1400" dirty="0"/>
          </a:p>
        </p:txBody>
      </p:sp>
    </p:spTree>
    <p:extLst>
      <p:ext uri="{BB962C8B-B14F-4D97-AF65-F5344CB8AC3E}">
        <p14:creationId xmlns:p14="http://schemas.microsoft.com/office/powerpoint/2010/main" val="3408511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D08DE-DC61-4F97-8AE3-060BE404C1EE}"/>
              </a:ext>
            </a:extLst>
          </p:cNvPr>
          <p:cNvSpPr>
            <a:spLocks noGrp="1"/>
          </p:cNvSpPr>
          <p:nvPr>
            <p:ph type="ctrTitle"/>
          </p:nvPr>
        </p:nvSpPr>
        <p:spPr>
          <a:xfrm>
            <a:off x="719169" y="3429000"/>
            <a:ext cx="5311516" cy="1327031"/>
          </a:xfrm>
        </p:spPr>
        <p:txBody>
          <a:bodyPr>
            <a:normAutofit/>
          </a:bodyPr>
          <a:lstStyle/>
          <a:p>
            <a:r>
              <a:rPr lang="en-US" sz="4600" dirty="0"/>
              <a:t>BSO Updates</a:t>
            </a:r>
          </a:p>
        </p:txBody>
      </p:sp>
      <p:sp>
        <p:nvSpPr>
          <p:cNvPr id="3" name="Text Placeholder 2">
            <a:extLst>
              <a:ext uri="{FF2B5EF4-FFF2-40B4-BE49-F238E27FC236}">
                <a16:creationId xmlns:a16="http://schemas.microsoft.com/office/drawing/2014/main" id="{B4A960BD-F5A1-40F2-9A1B-01D1B84ACA4D}"/>
              </a:ext>
            </a:extLst>
          </p:cNvPr>
          <p:cNvSpPr>
            <a:spLocks noGrp="1"/>
          </p:cNvSpPr>
          <p:nvPr>
            <p:ph type="body" sz="half" idx="2"/>
          </p:nvPr>
        </p:nvSpPr>
        <p:spPr>
          <a:xfrm>
            <a:off x="719169" y="4756033"/>
            <a:ext cx="5311516" cy="931505"/>
          </a:xfrm>
        </p:spPr>
        <p:txBody>
          <a:bodyPr/>
          <a:lstStyle/>
          <a:p>
            <a:r>
              <a:rPr lang="en-US" b="1" i="1" dirty="0">
                <a:solidFill>
                  <a:schemeClr val="tx2">
                    <a:lumMod val="50000"/>
                  </a:schemeClr>
                </a:solidFill>
              </a:rPr>
              <a:t>Self-Employed without </a:t>
            </a:r>
            <a:r>
              <a:rPr lang="en-US" b="1" i="1" dirty="0" err="1">
                <a:solidFill>
                  <a:schemeClr val="tx2">
                    <a:lumMod val="50000"/>
                  </a:schemeClr>
                </a:solidFill>
              </a:rPr>
              <a:t>EINs</a:t>
            </a:r>
            <a:endParaRPr lang="en-US" b="1" i="1" dirty="0">
              <a:solidFill>
                <a:schemeClr val="tx2">
                  <a:lumMod val="50000"/>
                </a:schemeClr>
              </a:solidFill>
            </a:endParaRPr>
          </a:p>
          <a:p>
            <a:endParaRPr lang="en-US" dirty="0">
              <a:solidFill>
                <a:schemeClr val="tx2">
                  <a:lumMod val="50000"/>
                </a:schemeClr>
              </a:solidFill>
            </a:endParaRPr>
          </a:p>
        </p:txBody>
      </p:sp>
      <p:sp>
        <p:nvSpPr>
          <p:cNvPr id="4" name="Content Placeholder 3">
            <a:extLst>
              <a:ext uri="{FF2B5EF4-FFF2-40B4-BE49-F238E27FC236}">
                <a16:creationId xmlns:a16="http://schemas.microsoft.com/office/drawing/2014/main" id="{86A1E37B-3AE6-41D4-A237-247AE28178E7}"/>
              </a:ext>
            </a:extLst>
          </p:cNvPr>
          <p:cNvSpPr>
            <a:spLocks noGrp="1"/>
          </p:cNvSpPr>
          <p:nvPr>
            <p:ph idx="1"/>
          </p:nvPr>
        </p:nvSpPr>
        <p:spPr>
          <a:xfrm>
            <a:off x="6276360" y="2196951"/>
            <a:ext cx="5803672" cy="4341862"/>
          </a:xfrm>
        </p:spPr>
        <p:txBody>
          <a:bodyPr/>
          <a:lstStyle/>
          <a:p>
            <a:pPr>
              <a:buClr>
                <a:schemeClr val="accent5">
                  <a:lumMod val="75000"/>
                </a:schemeClr>
              </a:buClr>
            </a:pPr>
            <a:r>
              <a:rPr lang="en-US" dirty="0"/>
              <a:t>Currently, we are unable to mail an activation code to new users registering without an EIN. This includes Self-Employed and Household employers. Therefore, you are unable to file electronically.</a:t>
            </a:r>
          </a:p>
          <a:p>
            <a:pPr>
              <a:buClr>
                <a:schemeClr val="accent5">
                  <a:lumMod val="75000"/>
                </a:schemeClr>
              </a:buClr>
            </a:pPr>
            <a:r>
              <a:rPr lang="en-US" dirty="0"/>
              <a:t>If you do not have an EIN, you will need to mail paper W-2/W-3 and W-2c/W-3c to our Wilkes-Barre Direct Operations Center. Visit the Paper Forms W-2 &amp; Instructions page for address information.</a:t>
            </a:r>
          </a:p>
          <a:p>
            <a:pPr>
              <a:buClr>
                <a:schemeClr val="accent5">
                  <a:lumMod val="75000"/>
                </a:schemeClr>
              </a:buClr>
            </a:pPr>
            <a:endParaRPr lang="en-US" dirty="0"/>
          </a:p>
          <a:p>
            <a:pPr>
              <a:buClr>
                <a:schemeClr val="accent5">
                  <a:lumMod val="75000"/>
                </a:schemeClr>
              </a:buClr>
            </a:pPr>
            <a:endParaRPr lang="en-US" dirty="0"/>
          </a:p>
        </p:txBody>
      </p:sp>
      <p:sp>
        <p:nvSpPr>
          <p:cNvPr id="6" name="TextBox 5">
            <a:extLst>
              <a:ext uri="{FF2B5EF4-FFF2-40B4-BE49-F238E27FC236}">
                <a16:creationId xmlns:a16="http://schemas.microsoft.com/office/drawing/2014/main" id="{2ABF5614-4198-480B-A098-379817EF062C}"/>
              </a:ext>
            </a:extLst>
          </p:cNvPr>
          <p:cNvSpPr txBox="1"/>
          <p:nvPr/>
        </p:nvSpPr>
        <p:spPr>
          <a:xfrm>
            <a:off x="7128588" y="6354147"/>
            <a:ext cx="6120880" cy="369332"/>
          </a:xfrm>
          <a:prstGeom prst="rect">
            <a:avLst/>
          </a:prstGeom>
          <a:noFill/>
        </p:spPr>
        <p:txBody>
          <a:bodyPr wrap="square">
            <a:spAutoFit/>
          </a:bodyPr>
          <a:lstStyle/>
          <a:p>
            <a:r>
              <a:rPr lang="en-US" dirty="0">
                <a:hlinkClick r:id="rId2"/>
              </a:rPr>
              <a:t>Paper Forms W-2 &amp; Instructions (ssa.gov)</a:t>
            </a:r>
            <a:endParaRPr lang="en-US" dirty="0"/>
          </a:p>
        </p:txBody>
      </p:sp>
    </p:spTree>
    <p:extLst>
      <p:ext uri="{BB962C8B-B14F-4D97-AF65-F5344CB8AC3E}">
        <p14:creationId xmlns:p14="http://schemas.microsoft.com/office/powerpoint/2010/main" val="3912195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74D2907-0A45-45A7-8063-B7BC323CEA47}"/>
              </a:ext>
            </a:extLst>
          </p:cNvPr>
          <p:cNvSpPr>
            <a:spLocks noGrp="1"/>
          </p:cNvSpPr>
          <p:nvPr>
            <p:ph type="ctrTitle"/>
          </p:nvPr>
        </p:nvSpPr>
        <p:spPr/>
        <p:txBody>
          <a:bodyPr>
            <a:normAutofit/>
          </a:bodyPr>
          <a:lstStyle/>
          <a:p>
            <a:r>
              <a:rPr lang="en-US" sz="4600" dirty="0"/>
              <a:t>BSO Updates</a:t>
            </a:r>
          </a:p>
        </p:txBody>
      </p:sp>
      <p:sp>
        <p:nvSpPr>
          <p:cNvPr id="9" name="Text Placeholder 8">
            <a:extLst>
              <a:ext uri="{FF2B5EF4-FFF2-40B4-BE49-F238E27FC236}">
                <a16:creationId xmlns:a16="http://schemas.microsoft.com/office/drawing/2014/main" id="{E024F567-5659-48CF-B06B-AFE5E996C22B}"/>
              </a:ext>
            </a:extLst>
          </p:cNvPr>
          <p:cNvSpPr>
            <a:spLocks noGrp="1"/>
          </p:cNvSpPr>
          <p:nvPr>
            <p:ph type="body" sz="half" idx="2"/>
          </p:nvPr>
        </p:nvSpPr>
        <p:spPr/>
        <p:txBody>
          <a:bodyPr/>
          <a:lstStyle/>
          <a:p>
            <a:r>
              <a:rPr lang="en-US" sz="1600" b="1" i="1" dirty="0">
                <a:solidFill>
                  <a:schemeClr val="tx2">
                    <a:lumMod val="50000"/>
                  </a:schemeClr>
                </a:solidFill>
              </a:rPr>
              <a:t>No More Screen Scraping or Scripting in BSO</a:t>
            </a:r>
          </a:p>
          <a:p>
            <a:endParaRPr lang="en-US" dirty="0"/>
          </a:p>
        </p:txBody>
      </p:sp>
      <p:sp>
        <p:nvSpPr>
          <p:cNvPr id="8" name="Content Placeholder 7">
            <a:extLst>
              <a:ext uri="{FF2B5EF4-FFF2-40B4-BE49-F238E27FC236}">
                <a16:creationId xmlns:a16="http://schemas.microsoft.com/office/drawing/2014/main" id="{CFC1A775-5794-428B-8BEA-757DF8C83533}"/>
              </a:ext>
            </a:extLst>
          </p:cNvPr>
          <p:cNvSpPr>
            <a:spLocks noGrp="1"/>
          </p:cNvSpPr>
          <p:nvPr>
            <p:ph idx="1"/>
          </p:nvPr>
        </p:nvSpPr>
        <p:spPr>
          <a:xfrm>
            <a:off x="6161316" y="2897156"/>
            <a:ext cx="5803672" cy="4800600"/>
          </a:xfrm>
        </p:spPr>
        <p:txBody>
          <a:bodyPr/>
          <a:lstStyle/>
          <a:p>
            <a:pPr>
              <a:buClr>
                <a:schemeClr val="accent5">
                  <a:lumMod val="75000"/>
                </a:schemeClr>
              </a:buClr>
            </a:pPr>
            <a:r>
              <a:rPr lang="en-US" sz="2000" dirty="0"/>
              <a:t>We do not allow screen scraping or scripting to upload files or to use W-2 Online. If you previously used these programming techniques to upload your W-2 forms, it will no longer work.  </a:t>
            </a:r>
          </a:p>
          <a:p>
            <a:pPr>
              <a:buClr>
                <a:schemeClr val="accent5">
                  <a:lumMod val="75000"/>
                </a:schemeClr>
              </a:buClr>
            </a:pPr>
            <a:r>
              <a:rPr lang="en-US" sz="2000" dirty="0"/>
              <a:t>Reminder: We no longer use our previous Wage File Upload system where you received a receipt but no additional information. Our new Wage File Upload system provides a receipt and an immediate notice whether your file passed our edits or if you must fix any errors. You will receive the results in less than 60 seconds.</a:t>
            </a:r>
          </a:p>
          <a:p>
            <a:pPr>
              <a:buClr>
                <a:schemeClr val="accent5">
                  <a:lumMod val="75000"/>
                </a:schemeClr>
              </a:buClr>
            </a:pPr>
            <a:endParaRPr lang="en-US" sz="2000" dirty="0"/>
          </a:p>
        </p:txBody>
      </p:sp>
    </p:spTree>
    <p:extLst>
      <p:ext uri="{BB962C8B-B14F-4D97-AF65-F5344CB8AC3E}">
        <p14:creationId xmlns:p14="http://schemas.microsoft.com/office/powerpoint/2010/main" val="3749332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9F11C12-5CA1-4173-8534-40841F79ED00}"/>
              </a:ext>
            </a:extLst>
          </p:cNvPr>
          <p:cNvPicPr>
            <a:picLocks noGrp="1" noChangeAspect="1"/>
          </p:cNvPicPr>
          <p:nvPr>
            <p:ph type="pic" sz="quarter" idx="14"/>
          </p:nvPr>
        </p:nvPicPr>
        <p:blipFill>
          <a:blip r:embed="rId2"/>
          <a:srcRect l="13279" r="13279"/>
          <a:stretch/>
        </p:blipFill>
        <p:spPr>
          <a:xfrm>
            <a:off x="6324600" y="1507930"/>
            <a:ext cx="5893765" cy="5350070"/>
          </a:xfrm>
        </p:spPr>
      </p:pic>
      <p:sp>
        <p:nvSpPr>
          <p:cNvPr id="2" name="Content Placeholder 1">
            <a:extLst>
              <a:ext uri="{FF2B5EF4-FFF2-40B4-BE49-F238E27FC236}">
                <a16:creationId xmlns:a16="http://schemas.microsoft.com/office/drawing/2014/main" id="{0F678FCB-37F9-466F-A80F-36468BC55700}"/>
              </a:ext>
            </a:extLst>
          </p:cNvPr>
          <p:cNvSpPr>
            <a:spLocks noGrp="1"/>
          </p:cNvSpPr>
          <p:nvPr>
            <p:ph idx="1"/>
          </p:nvPr>
        </p:nvSpPr>
        <p:spPr>
          <a:xfrm>
            <a:off x="445652" y="1666875"/>
            <a:ext cx="8194495" cy="5191125"/>
          </a:xfrm>
        </p:spPr>
        <p:txBody>
          <a:bodyPr>
            <a:normAutofit/>
          </a:bodyPr>
          <a:lstStyle/>
          <a:p>
            <a:pPr>
              <a:buClr>
                <a:schemeClr val="accent5">
                  <a:lumMod val="75000"/>
                </a:schemeClr>
              </a:buClr>
            </a:pPr>
            <a:r>
              <a:rPr lang="en-US" dirty="0"/>
              <a:t>System opened 12/04/2022</a:t>
            </a:r>
          </a:p>
          <a:p>
            <a:pPr>
              <a:buClr>
                <a:schemeClr val="accent5">
                  <a:lumMod val="75000"/>
                </a:schemeClr>
              </a:buClr>
            </a:pPr>
            <a:r>
              <a:rPr lang="en-US" dirty="0"/>
              <a:t>Elimination of Former Wage File Upload</a:t>
            </a:r>
          </a:p>
          <a:p>
            <a:pPr lvl="1">
              <a:buClr>
                <a:schemeClr val="accent5">
                  <a:lumMod val="75000"/>
                </a:schemeClr>
              </a:buClr>
            </a:pPr>
            <a:r>
              <a:rPr lang="en-US" dirty="0"/>
              <a:t>The legacy system was retired on 12/04/2022</a:t>
            </a:r>
          </a:p>
          <a:p>
            <a:pPr>
              <a:buClr>
                <a:schemeClr val="accent5">
                  <a:lumMod val="75000"/>
                </a:schemeClr>
              </a:buClr>
            </a:pPr>
            <a:r>
              <a:rPr lang="en-US" dirty="0"/>
              <a:t>Check your password now! </a:t>
            </a:r>
          </a:p>
          <a:p>
            <a:pPr lvl="1">
              <a:buClr>
                <a:schemeClr val="accent5">
                  <a:lumMod val="75000"/>
                </a:schemeClr>
              </a:buClr>
            </a:pPr>
            <a:r>
              <a:rPr lang="en-US" dirty="0"/>
              <a:t>If you forget your password it can take up to 10 business days before you receive a new password via USPS. This will ensure you are ready before submitting W-2s.</a:t>
            </a:r>
          </a:p>
          <a:p>
            <a:pPr>
              <a:buClr>
                <a:schemeClr val="accent5">
                  <a:lumMod val="75000"/>
                </a:schemeClr>
              </a:buClr>
            </a:pPr>
            <a:r>
              <a:rPr lang="en-US" dirty="0"/>
              <a:t>New maxes </a:t>
            </a:r>
            <a:r>
              <a:rPr lang="en-US" dirty="0">
                <a:hlinkClick r:id="rId3"/>
              </a:rPr>
              <a:t>COLA Fact Sheet (ssa.gov)</a:t>
            </a:r>
            <a:endParaRPr lang="en-US" dirty="0"/>
          </a:p>
          <a:p>
            <a:pPr>
              <a:buClr>
                <a:schemeClr val="accent5">
                  <a:lumMod val="75000"/>
                </a:schemeClr>
              </a:buClr>
            </a:pPr>
            <a:r>
              <a:rPr lang="en-US" dirty="0">
                <a:hlinkClick r:id="rId4"/>
              </a:rPr>
              <a:t>What's New in 2023 (ssa.gov)</a:t>
            </a:r>
            <a:endParaRPr lang="en-US" dirty="0"/>
          </a:p>
          <a:p>
            <a:pPr lvl="1">
              <a:buClr>
                <a:schemeClr val="accent5">
                  <a:lumMod val="75000"/>
                </a:schemeClr>
              </a:buClr>
            </a:pPr>
            <a:r>
              <a:rPr lang="en-US" dirty="0"/>
              <a:t>Your cheat sheet for everything wage reporting!</a:t>
            </a:r>
          </a:p>
          <a:p>
            <a:pPr>
              <a:buClr>
                <a:schemeClr val="accent5">
                  <a:lumMod val="75000"/>
                </a:schemeClr>
              </a:buClr>
            </a:pPr>
            <a:endParaRPr lang="en-US" dirty="0"/>
          </a:p>
        </p:txBody>
      </p:sp>
      <p:sp>
        <p:nvSpPr>
          <p:cNvPr id="18" name="Title 13">
            <a:extLst>
              <a:ext uri="{FF2B5EF4-FFF2-40B4-BE49-F238E27FC236}">
                <a16:creationId xmlns:a16="http://schemas.microsoft.com/office/drawing/2014/main" id="{92896B42-4638-40D0-8887-7AB8D1D86B3D}"/>
              </a:ext>
            </a:extLst>
          </p:cNvPr>
          <p:cNvSpPr>
            <a:spLocks noGrp="1"/>
          </p:cNvSpPr>
          <p:nvPr>
            <p:ph type="title"/>
          </p:nvPr>
        </p:nvSpPr>
        <p:spPr>
          <a:xfrm>
            <a:off x="133350" y="56465"/>
            <a:ext cx="7788275" cy="1215566"/>
          </a:xfrm>
        </p:spPr>
        <p:txBody>
          <a:bodyPr>
            <a:normAutofit/>
          </a:bodyPr>
          <a:lstStyle/>
          <a:p>
            <a:r>
              <a:rPr lang="en-US" dirty="0"/>
              <a:t>Tax Year 2022</a:t>
            </a:r>
          </a:p>
        </p:txBody>
      </p:sp>
    </p:spTree>
    <p:extLst>
      <p:ext uri="{BB962C8B-B14F-4D97-AF65-F5344CB8AC3E}">
        <p14:creationId xmlns:p14="http://schemas.microsoft.com/office/powerpoint/2010/main" val="3521861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2F16A-E9F3-4358-AA42-FE14DD046694}"/>
              </a:ext>
            </a:extLst>
          </p:cNvPr>
          <p:cNvSpPr>
            <a:spLocks noGrp="1"/>
          </p:cNvSpPr>
          <p:nvPr>
            <p:ph type="title"/>
          </p:nvPr>
        </p:nvSpPr>
        <p:spPr>
          <a:xfrm>
            <a:off x="792738" y="525524"/>
            <a:ext cx="9768322" cy="928372"/>
          </a:xfrm>
        </p:spPr>
        <p:txBody>
          <a:bodyPr>
            <a:normAutofit fontScale="90000"/>
          </a:bodyPr>
          <a:lstStyle/>
          <a:p>
            <a:pPr algn="ctr"/>
            <a:r>
              <a:rPr lang="en-US" sz="6700" dirty="0"/>
              <a:t>Corrections</a:t>
            </a:r>
            <a:br>
              <a:rPr lang="en-US" sz="6700" dirty="0"/>
            </a:br>
            <a:br>
              <a:rPr lang="en-US" sz="2000" dirty="0"/>
            </a:br>
            <a:r>
              <a:rPr lang="en-US" sz="2000" b="0" dirty="0">
                <a:latin typeface="+mn-lt"/>
              </a:rPr>
              <a:t>Please DO NOT use </a:t>
            </a:r>
            <a:r>
              <a:rPr lang="en-US" sz="2000" b="0" i="1" dirty="0">
                <a:latin typeface="+mn-lt"/>
              </a:rPr>
              <a:t>MySSA!</a:t>
            </a:r>
          </a:p>
        </p:txBody>
      </p:sp>
      <p:sp>
        <p:nvSpPr>
          <p:cNvPr id="3" name="Content Placeholder 2">
            <a:extLst>
              <a:ext uri="{FF2B5EF4-FFF2-40B4-BE49-F238E27FC236}">
                <a16:creationId xmlns:a16="http://schemas.microsoft.com/office/drawing/2014/main" id="{087EF87F-153A-4585-85EC-4303221EB06F}"/>
              </a:ext>
            </a:extLst>
          </p:cNvPr>
          <p:cNvSpPr>
            <a:spLocks noGrp="1"/>
          </p:cNvSpPr>
          <p:nvPr>
            <p:ph idx="1"/>
          </p:nvPr>
        </p:nvSpPr>
        <p:spPr>
          <a:xfrm>
            <a:off x="1" y="1453896"/>
            <a:ext cx="11530584" cy="5294376"/>
          </a:xfrm>
        </p:spPr>
        <p:txBody>
          <a:bodyPr/>
          <a:lstStyle/>
          <a:p>
            <a:pPr marL="914400" lvl="2" indent="0">
              <a:buClr>
                <a:schemeClr val="accent5">
                  <a:lumMod val="75000"/>
                </a:schemeClr>
              </a:buClr>
              <a:buNone/>
            </a:pPr>
            <a:r>
              <a:rPr lang="en-US" b="1" dirty="0"/>
              <a:t>FORMS W-2C/W-3C ONLINE</a:t>
            </a:r>
          </a:p>
          <a:p>
            <a:pPr lvl="2">
              <a:buClr>
                <a:schemeClr val="accent5">
                  <a:lumMod val="75000"/>
                </a:schemeClr>
              </a:buClr>
            </a:pPr>
            <a:endParaRPr lang="en-US" sz="1600" dirty="0"/>
          </a:p>
          <a:p>
            <a:pPr marL="914400" lvl="2" indent="0">
              <a:buClr>
                <a:schemeClr val="accent5">
                  <a:lumMod val="75000"/>
                </a:schemeClr>
              </a:buClr>
              <a:buNone/>
            </a:pPr>
            <a:r>
              <a:rPr lang="en-US" sz="1600" dirty="0"/>
              <a:t>Forms W-2c/W-3c Online allows users to file online corrections to previously submitted Forms W-2 regardless of the original form of submission. Under the Forms W-2c/W-3c Online tab on the Electronic Wage Reporting home (EWR Home) page, you can:</a:t>
            </a:r>
          </a:p>
          <a:p>
            <a:pPr lvl="2">
              <a:buClr>
                <a:schemeClr val="accent5">
                  <a:lumMod val="75000"/>
                </a:schemeClr>
              </a:buClr>
            </a:pPr>
            <a:endParaRPr lang="en-US" sz="1600" dirty="0"/>
          </a:p>
          <a:p>
            <a:pPr lvl="2">
              <a:buClr>
                <a:schemeClr val="accent5">
                  <a:lumMod val="75000"/>
                </a:schemeClr>
              </a:buClr>
            </a:pPr>
            <a:r>
              <a:rPr lang="en-US" sz="1600" dirty="0"/>
              <a:t>Select the Create/Resume Forms W-2c/W-3c Online link to:</a:t>
            </a:r>
          </a:p>
          <a:p>
            <a:pPr lvl="3">
              <a:buClr>
                <a:schemeClr val="accent5">
                  <a:lumMod val="75000"/>
                </a:schemeClr>
              </a:buClr>
            </a:pPr>
            <a:r>
              <a:rPr lang="en-US" sz="1400" dirty="0"/>
              <a:t>Enter Forms W-2c for current tax year and prior tax year corrections. Forms W-2c/W-3c Online allows users to correct submitted W-2 Forms reporting wages earned in the past 3 years, 3 months and 15 days.</a:t>
            </a:r>
          </a:p>
          <a:p>
            <a:pPr lvl="2">
              <a:buClr>
                <a:schemeClr val="accent5">
                  <a:lumMod val="75000"/>
                </a:schemeClr>
              </a:buClr>
            </a:pPr>
            <a:endParaRPr lang="en-US" sz="1400" dirty="0"/>
          </a:p>
          <a:p>
            <a:pPr lvl="3">
              <a:buClr>
                <a:schemeClr val="accent5">
                  <a:lumMod val="75000"/>
                </a:schemeClr>
              </a:buClr>
            </a:pPr>
            <a:r>
              <a:rPr lang="en-US" sz="1400" dirty="0"/>
              <a:t>Create, save, print, and submit up to 25 Forms W-2c per submission with a limit of 50 saved/unsubmitted reports. A Form W-3c is created for each W-2c Online report, even if the multiple submissions are for the same Employer Identification Number (EIN).</a:t>
            </a:r>
          </a:p>
          <a:p>
            <a:pPr lvl="2">
              <a:buClr>
                <a:schemeClr val="accent5">
                  <a:lumMod val="75000"/>
                </a:schemeClr>
              </a:buClr>
            </a:pPr>
            <a:endParaRPr lang="en-US" sz="1400" dirty="0"/>
          </a:p>
          <a:p>
            <a:pPr lvl="3">
              <a:buClr>
                <a:schemeClr val="accent5">
                  <a:lumMod val="75000"/>
                </a:schemeClr>
              </a:buClr>
            </a:pPr>
            <a:r>
              <a:rPr lang="en-US" sz="1400" dirty="0"/>
              <a:t>Resume working with unsubmitted Forms W-2c/W-3c.</a:t>
            </a:r>
          </a:p>
          <a:p>
            <a:pPr lvl="2">
              <a:buClr>
                <a:schemeClr val="accent5">
                  <a:lumMod val="75000"/>
                </a:schemeClr>
              </a:buClr>
            </a:pPr>
            <a:endParaRPr lang="en-US" sz="1400" dirty="0"/>
          </a:p>
          <a:p>
            <a:pPr lvl="2">
              <a:buClr>
                <a:schemeClr val="accent5">
                  <a:lumMod val="75000"/>
                </a:schemeClr>
              </a:buClr>
            </a:pPr>
            <a:r>
              <a:rPr lang="en-US" sz="1600" dirty="0"/>
              <a:t>Select the Save Submitted Report(s) to Your Computer link to download a printable final PDF version of a wage report corrections created and submitted using Forms W-2c/W-3c Online. The reports are available for download for only 30 days from the date of submission.</a:t>
            </a:r>
          </a:p>
          <a:p>
            <a:pPr lvl="2">
              <a:buClr>
                <a:schemeClr val="accent5">
                  <a:lumMod val="75000"/>
                </a:schemeClr>
              </a:buClr>
            </a:pPr>
            <a:endParaRPr lang="en-US" sz="1400" dirty="0"/>
          </a:p>
        </p:txBody>
      </p:sp>
      <p:sp>
        <p:nvSpPr>
          <p:cNvPr id="5" name="TextBox 4">
            <a:extLst>
              <a:ext uri="{FF2B5EF4-FFF2-40B4-BE49-F238E27FC236}">
                <a16:creationId xmlns:a16="http://schemas.microsoft.com/office/drawing/2014/main" id="{15F4A4A1-D0D2-4D97-A8DE-E6E78FEF5D78}"/>
              </a:ext>
            </a:extLst>
          </p:cNvPr>
          <p:cNvSpPr txBox="1"/>
          <p:nvPr/>
        </p:nvSpPr>
        <p:spPr>
          <a:xfrm>
            <a:off x="-938785" y="6377869"/>
            <a:ext cx="13231368" cy="480131"/>
          </a:xfrm>
          <a:prstGeom prst="rect">
            <a:avLst/>
          </a:prstGeom>
          <a:noFill/>
        </p:spPr>
        <p:txBody>
          <a:bodyPr wrap="square">
            <a:spAutoFit/>
          </a:bodyPr>
          <a:lstStyle/>
          <a:p>
            <a:pPr marL="914400" marR="0" lvl="2" indent="0" algn="ctr" defTabSz="914400" rtl="0" eaLnBrk="1" fontAlgn="auto" latinLnBrk="0" hangingPunct="1">
              <a:lnSpc>
                <a:spcPct val="90000"/>
              </a:lnSpc>
              <a:spcBef>
                <a:spcPts val="500"/>
              </a:spcBef>
              <a:spcAft>
                <a:spcPts val="0"/>
              </a:spcAft>
              <a:buClr>
                <a:srgbClr val="2E7A40"/>
              </a:buClr>
              <a:buSzTx/>
              <a:buFont typeface="Arial" panose="020B0604020202020204" pitchFamily="34" charset="0"/>
              <a:buNone/>
              <a:tabLst/>
              <a:defRPr/>
            </a:pPr>
            <a:r>
              <a:rPr kumimoji="0" lang="en-US" sz="1400" b="1" i="1" u="none" strike="noStrike" kern="1200" cap="none" spc="0" normalizeH="0" baseline="0" noProof="0" dirty="0">
                <a:ln>
                  <a:noFill/>
                </a:ln>
                <a:solidFill>
                  <a:srgbClr val="FFFFFF"/>
                </a:solidFill>
                <a:effectLst/>
                <a:uLnTx/>
                <a:uFillTx/>
                <a:latin typeface="Calibri" panose="020F0502020204030204"/>
                <a:ea typeface="+mn-ea"/>
                <a:cs typeface="+mn-cs"/>
              </a:rPr>
              <a:t>Note: </a:t>
            </a: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Using Forms W-2c/W-3c Online does not relieve employers of the obligation to provide corrected annual wage statements to employees and state/local jurisdictions. Forms W-2c for any tax year must be distributed to employees as soon as they are available.</a:t>
            </a:r>
          </a:p>
        </p:txBody>
      </p:sp>
    </p:spTree>
    <p:extLst>
      <p:ext uri="{BB962C8B-B14F-4D97-AF65-F5344CB8AC3E}">
        <p14:creationId xmlns:p14="http://schemas.microsoft.com/office/powerpoint/2010/main" val="234846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ontent Placeholder 6">
            <a:extLst>
              <a:ext uri="{FF2B5EF4-FFF2-40B4-BE49-F238E27FC236}">
                <a16:creationId xmlns:a16="http://schemas.microsoft.com/office/drawing/2014/main" id="{55EACD59-7C51-4810-94C6-BCB4D12346DC}"/>
              </a:ext>
            </a:extLst>
          </p:cNvPr>
          <p:cNvSpPr>
            <a:spLocks noGrp="1"/>
          </p:cNvSpPr>
          <p:nvPr>
            <p:ph idx="1"/>
          </p:nvPr>
        </p:nvSpPr>
        <p:spPr>
          <a:xfrm>
            <a:off x="503386" y="2706016"/>
            <a:ext cx="5912965" cy="4040016"/>
          </a:xfrm>
          <a:prstGeom prst="rect">
            <a:avLst/>
          </a:prstGeom>
        </p:spPr>
        <p:txBody>
          <a:bodyPr>
            <a:normAutofit/>
          </a:bodyPr>
          <a:lstStyle/>
          <a:p>
            <a:pPr lvl="0">
              <a:buClr>
                <a:schemeClr val="accent6"/>
              </a:buClr>
            </a:pPr>
            <a:r>
              <a:rPr lang="en-US" dirty="0"/>
              <a:t>Starting in Spring 2023, you will need either a ID.me or a Login.gov credential plus your BSO User ID </a:t>
            </a:r>
          </a:p>
          <a:p>
            <a:pPr lvl="0">
              <a:buClr>
                <a:schemeClr val="accent6"/>
              </a:buClr>
            </a:pPr>
            <a:r>
              <a:rPr lang="en-US" dirty="0"/>
              <a:t>We plan for additional enhancements in 2023.  We’ll keep you informed.</a:t>
            </a:r>
          </a:p>
          <a:p>
            <a:pPr lvl="0">
              <a:buClr>
                <a:schemeClr val="accent6"/>
              </a:buClr>
            </a:pPr>
            <a:endParaRPr lang="en-US" dirty="0"/>
          </a:p>
        </p:txBody>
      </p:sp>
      <p:sp>
        <p:nvSpPr>
          <p:cNvPr id="41" name="Title 3">
            <a:extLst>
              <a:ext uri="{FF2B5EF4-FFF2-40B4-BE49-F238E27FC236}">
                <a16:creationId xmlns:a16="http://schemas.microsoft.com/office/drawing/2014/main" id="{1ABD613F-111C-41D6-9F8E-8B2C42A5E047}"/>
              </a:ext>
            </a:extLst>
          </p:cNvPr>
          <p:cNvSpPr>
            <a:spLocks noGrp="1"/>
          </p:cNvSpPr>
          <p:nvPr>
            <p:ph type="title"/>
          </p:nvPr>
        </p:nvSpPr>
        <p:spPr>
          <a:xfrm>
            <a:off x="195334" y="464083"/>
            <a:ext cx="7342622" cy="1215566"/>
          </a:xfrm>
        </p:spPr>
        <p:txBody>
          <a:bodyPr>
            <a:normAutofit/>
          </a:bodyPr>
          <a:lstStyle/>
          <a:p>
            <a:r>
              <a:rPr lang="en-US" sz="5400" dirty="0"/>
              <a:t>Plans for IRES</a:t>
            </a:r>
          </a:p>
        </p:txBody>
      </p:sp>
    </p:spTree>
    <p:extLst>
      <p:ext uri="{BB962C8B-B14F-4D97-AF65-F5344CB8AC3E}">
        <p14:creationId xmlns:p14="http://schemas.microsoft.com/office/powerpoint/2010/main" val="3515053628"/>
      </p:ext>
    </p:extLst>
  </p:cSld>
  <p:clrMapOvr>
    <a:masterClrMapping/>
  </p:clrMapOvr>
</p:sld>
</file>

<file path=ppt/theme/theme1.xml><?xml version="1.0" encoding="utf-8"?>
<a:theme xmlns:a="http://schemas.openxmlformats.org/drawingml/2006/main" name="Office Theme">
  <a:themeElements>
    <a:clrScheme name="Custom 14">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4BC3B9"/>
      </a:accent5>
      <a:accent6>
        <a:srgbClr val="006E8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89027928_Hexagon presentation dark_AAS_v4" id="{00715B48-F6B0-4FD0-BA2D-34714F23D55A}" vid="{445656DE-313E-4A78-B834-A775A8573B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759597-1FA4-4F46-9BA8-01240C56026E}">
  <ds:schemaRefs>
    <ds:schemaRef ds:uri="http://schemas.microsoft.com/sharepoint/v3/contenttype/forms"/>
  </ds:schemaRefs>
</ds:datastoreItem>
</file>

<file path=customXml/itemProps2.xml><?xml version="1.0" encoding="utf-8"?>
<ds:datastoreItem xmlns:ds="http://schemas.openxmlformats.org/officeDocument/2006/customXml" ds:itemID="{2940343A-75DB-4E03-95EA-4A75BA0D7FF2}">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C9C3589D-EF2D-4AF3-8B55-088F4B14D6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WRC Meeting PP</Template>
  <TotalTime>301</TotalTime>
  <Words>957</Words>
  <Application>Microsoft Office PowerPoint</Application>
  <PresentationFormat>Widescreen</PresentationFormat>
  <Paragraphs>67</Paragraphs>
  <Slides>11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Roboto</vt:lpstr>
      <vt:lpstr>Symbol</vt:lpstr>
      <vt:lpstr>Times New Roman</vt:lpstr>
      <vt:lpstr>Office Theme</vt:lpstr>
      <vt:lpstr>Fall 2022  Semi-Annual Meeting</vt:lpstr>
      <vt:lpstr>W-2 Online  What You Need to Know</vt:lpstr>
      <vt:lpstr>Changes Implemented to  Business Services Online (BSO)</vt:lpstr>
      <vt:lpstr>BSO Updates</vt:lpstr>
      <vt:lpstr>BSO Updates</vt:lpstr>
      <vt:lpstr>BSO Updates</vt:lpstr>
      <vt:lpstr>Tax Year 2022</vt:lpstr>
      <vt:lpstr>Corrections  Please DO NOT use MySSA!</vt:lpstr>
      <vt:lpstr>Plans for IRES</vt:lpstr>
      <vt:lpstr>Customer Outreach &amp; Support</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 2022  Semi-Annual Meeting</dc:title>
  <dc:creator>Megan</dc:creator>
  <cp:lastModifiedBy>Chenoweth, Megan</cp:lastModifiedBy>
  <cp:revision>12</cp:revision>
  <dcterms:created xsi:type="dcterms:W3CDTF">2022-04-29T12:49:56Z</dcterms:created>
  <dcterms:modified xsi:type="dcterms:W3CDTF">2023-01-25T13:03:42Z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_AdHocReviewCycleID">
    <vt:i4>-2053790615</vt:i4>
  </property>
  <property fmtid="{D5CDD505-2E9C-101B-9397-08002B2CF9AE}" pid="4" name="_NewReviewCycle">
    <vt:lpwstr/>
  </property>
  <property fmtid="{D5CDD505-2E9C-101B-9397-08002B2CF9AE}" pid="5" name="_EmailSubject">
    <vt:lpwstr>Addition to the website</vt:lpwstr>
  </property>
  <property fmtid="{D5CDD505-2E9C-101B-9397-08002B2CF9AE}" pid="6" name="_AuthorEmail">
    <vt:lpwstr>Megan.Chenoweth@ssa.gov</vt:lpwstr>
  </property>
  <property fmtid="{D5CDD505-2E9C-101B-9397-08002B2CF9AE}" pid="7" name="_AuthorEmailDisplayName">
    <vt:lpwstr>Chenoweth, Megan</vt:lpwstr>
  </property>
</Properties>
</file>