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7599" r:id="rId1"/>
    <p:sldMasterId id="2147487614" r:id="rId2"/>
    <p:sldMasterId id="2147487627" r:id="rId3"/>
    <p:sldMasterId id="2147487640" r:id="rId4"/>
    <p:sldMasterId id="2147487653" r:id="rId5"/>
    <p:sldMasterId id="2147487666" r:id="rId6"/>
    <p:sldMasterId id="2147487679" r:id="rId7"/>
    <p:sldMasterId id="2147487692" r:id="rId8"/>
    <p:sldMasterId id="2147487705" r:id="rId9"/>
    <p:sldMasterId id="2147487718" r:id="rId10"/>
  </p:sldMasterIdLst>
  <p:notesMasterIdLst>
    <p:notesMasterId r:id="rId18"/>
  </p:notesMasterIdLst>
  <p:handoutMasterIdLst>
    <p:handoutMasterId r:id="rId19"/>
  </p:handoutMasterIdLst>
  <p:sldIdLst>
    <p:sldId id="483" r:id="rId11"/>
    <p:sldId id="510" r:id="rId12"/>
    <p:sldId id="511" r:id="rId13"/>
    <p:sldId id="512" r:id="rId14"/>
    <p:sldId id="513" r:id="rId15"/>
    <p:sldId id="448" r:id="rId16"/>
    <p:sldId id="507" r:id="rId17"/>
  </p:sldIdLst>
  <p:sldSz cx="9144000" cy="6858000" type="screen4x3"/>
  <p:notesSz cx="6985000" cy="9271000"/>
  <p:embeddedFontLst>
    <p:embeddedFont>
      <p:font typeface="Times" panose="020206030604050203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Helvetica" panose="020B0504020202030204" pitchFamily="34" charset="0"/>
      <p:regular r:id="rId28"/>
      <p:bold r:id="rId29"/>
      <p:italic r:id="rId30"/>
      <p:boldItalic r:id="rId31"/>
    </p:embeddedFont>
  </p:embeddedFontLst>
  <p:custDataLst>
    <p:tags r:id="rId32"/>
  </p:custDataLst>
  <p:defaultTextStyle>
    <a:defPPr>
      <a:defRPr lang="en-US"/>
    </a:defPPr>
    <a:lvl1pPr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rgbClr val="DDDDDD"/>
        </a:solidFill>
        <a:latin typeface="Arial" panose="020B0604020202020204" pitchFamily="34" charset="0"/>
        <a:ea typeface="+mn-ea"/>
        <a:cs typeface="+mn-cs"/>
      </a:defRPr>
    </a:lvl5pPr>
    <a:lvl6pPr marL="2286000" algn="l" defTabSz="914400" rtl="0" eaLnBrk="1" latinLnBrk="0" hangingPunct="1">
      <a:defRPr sz="2400" b="1" kern="1200">
        <a:solidFill>
          <a:srgbClr val="DDDDDD"/>
        </a:solidFill>
        <a:latin typeface="Arial" panose="020B0604020202020204" pitchFamily="34" charset="0"/>
        <a:ea typeface="+mn-ea"/>
        <a:cs typeface="+mn-cs"/>
      </a:defRPr>
    </a:lvl6pPr>
    <a:lvl7pPr marL="2743200" algn="l" defTabSz="914400" rtl="0" eaLnBrk="1" latinLnBrk="0" hangingPunct="1">
      <a:defRPr sz="2400" b="1" kern="1200">
        <a:solidFill>
          <a:srgbClr val="DDDDDD"/>
        </a:solidFill>
        <a:latin typeface="Arial" panose="020B0604020202020204" pitchFamily="34" charset="0"/>
        <a:ea typeface="+mn-ea"/>
        <a:cs typeface="+mn-cs"/>
      </a:defRPr>
    </a:lvl7pPr>
    <a:lvl8pPr marL="3200400" algn="l" defTabSz="914400" rtl="0" eaLnBrk="1" latinLnBrk="0" hangingPunct="1">
      <a:defRPr sz="2400" b="1" kern="1200">
        <a:solidFill>
          <a:srgbClr val="DDDDDD"/>
        </a:solidFill>
        <a:latin typeface="Arial" panose="020B0604020202020204" pitchFamily="34" charset="0"/>
        <a:ea typeface="+mn-ea"/>
        <a:cs typeface="+mn-cs"/>
      </a:defRPr>
    </a:lvl8pPr>
    <a:lvl9pPr marL="3657600" algn="l" defTabSz="914400" rtl="0" eaLnBrk="1" latinLnBrk="0" hangingPunct="1">
      <a:defRPr sz="2400" b="1" kern="1200">
        <a:solidFill>
          <a:srgbClr val="DDDDDD"/>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CC00"/>
    <a:srgbClr val="0099FF"/>
    <a:srgbClr val="9FB2E9"/>
    <a:srgbClr val="DDDDDD"/>
    <a:srgbClr val="FFFFC9"/>
    <a:srgbClr val="FFEAD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6" autoAdjust="0"/>
    <p:restoredTop sz="92875" autoAdjust="0"/>
  </p:normalViewPr>
  <p:slideViewPr>
    <p:cSldViewPr>
      <p:cViewPr varScale="1">
        <p:scale>
          <a:sx n="152" d="100"/>
          <a:sy n="152" d="100"/>
        </p:scale>
        <p:origin x="198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6282"/>
    </p:cViewPr>
  </p:sorterViewPr>
  <p:notesViewPr>
    <p:cSldViewPr>
      <p:cViewPr varScale="1">
        <p:scale>
          <a:sx n="87" d="100"/>
          <a:sy n="87" d="100"/>
        </p:scale>
        <p:origin x="-3780" y="-7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font" Target="fonts/font5.fntdata"/><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4406900" cy="463550"/>
          </a:xfrm>
          <a:prstGeom prst="rect">
            <a:avLst/>
          </a:prstGeom>
          <a:noFill/>
          <a:ln w="9525">
            <a:noFill/>
            <a:miter lim="800000"/>
            <a:headEnd/>
            <a:tailEnd/>
          </a:ln>
          <a:effectLst/>
        </p:spPr>
        <p:txBody>
          <a:bodyPr vert="horz" wrap="square" lIns="91312" tIns="45655" rIns="91312" bIns="45655" numCol="1" anchor="t" anchorCtr="0" compatLnSpc="1">
            <a:prstTxWarp prst="textNoShape">
              <a:avLst/>
            </a:prstTxWarp>
          </a:bodyPr>
          <a:lstStyle>
            <a:lvl1pPr defTabSz="912452" eaLnBrk="1" hangingPunct="1">
              <a:defRPr sz="1100">
                <a:solidFill>
                  <a:schemeClr val="tx1"/>
                </a:solidFill>
                <a:latin typeface="Arial" charset="0"/>
              </a:defRPr>
            </a:lvl1pPr>
          </a:lstStyle>
          <a:p>
            <a:pPr>
              <a:defRPr/>
            </a:pPr>
            <a:r>
              <a:rPr lang="en-US"/>
              <a:t>Social Security presentation for 2017 National Rural Electric Cooperative Association (NRECA) Preretirement Seminars</a:t>
            </a:r>
          </a:p>
        </p:txBody>
      </p:sp>
      <p:sp>
        <p:nvSpPr>
          <p:cNvPr id="279556" name="Rectangle 4"/>
          <p:cNvSpPr>
            <a:spLocks noGrp="1" noChangeArrowheads="1"/>
          </p:cNvSpPr>
          <p:nvPr>
            <p:ph type="ftr" sz="quarter" idx="2"/>
          </p:nvPr>
        </p:nvSpPr>
        <p:spPr bwMode="auto">
          <a:xfrm>
            <a:off x="0" y="8434388"/>
            <a:ext cx="3340100" cy="835025"/>
          </a:xfrm>
          <a:prstGeom prst="rect">
            <a:avLst/>
          </a:prstGeom>
          <a:noFill/>
          <a:ln w="9525">
            <a:noFill/>
            <a:miter lim="800000"/>
            <a:headEnd/>
            <a:tailEnd/>
          </a:ln>
          <a:effectLst/>
        </p:spPr>
        <p:txBody>
          <a:bodyPr vert="horz" wrap="square" lIns="91312" tIns="45655" rIns="91312" bIns="45655" numCol="1" anchor="b" anchorCtr="0" compatLnSpc="1">
            <a:prstTxWarp prst="textNoShape">
              <a:avLst/>
            </a:prstTxWarp>
          </a:bodyPr>
          <a:lstStyle>
            <a:lvl1pPr defTabSz="912452" eaLnBrk="1" hangingPunct="1">
              <a:defRPr sz="1100">
                <a:solidFill>
                  <a:schemeClr val="tx1"/>
                </a:solidFill>
                <a:latin typeface="Arial" charset="0"/>
              </a:defRPr>
            </a:lvl1pPr>
          </a:lstStyle>
          <a:p>
            <a:pPr>
              <a:defRPr/>
            </a:pPr>
            <a:r>
              <a:rPr lang="en-US"/>
              <a:t>Produced by the Social Security Administration Office of Communications/ Office of External Affairs</a:t>
            </a:r>
          </a:p>
        </p:txBody>
      </p:sp>
      <p:sp>
        <p:nvSpPr>
          <p:cNvPr id="279557"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1312" tIns="45655" rIns="91312" bIns="45655" numCol="1" anchor="b" anchorCtr="0" compatLnSpc="1">
            <a:prstTxWarp prst="textNoShape">
              <a:avLst/>
            </a:prstTxWarp>
          </a:bodyPr>
          <a:lstStyle>
            <a:lvl1pPr algn="r" defTabSz="909638" eaLnBrk="1" hangingPunct="1">
              <a:defRPr sz="1200" b="0">
                <a:solidFill>
                  <a:schemeClr val="tx1"/>
                </a:solidFill>
              </a:defRPr>
            </a:lvl1pPr>
          </a:lstStyle>
          <a:p>
            <a:pPr>
              <a:defRPr/>
            </a:pPr>
            <a:fld id="{101587FC-523E-42C6-B6C3-427F160506BE}" type="slidenum">
              <a:rPr lang="en-US" altLang="en-US"/>
              <a:pPr>
                <a:defRPr/>
              </a:pPr>
              <a:t>‹#›</a:t>
            </a:fld>
            <a:endParaRPr lang="en-US" altLang="en-US"/>
          </a:p>
        </p:txBody>
      </p:sp>
    </p:spTree>
    <p:extLst>
      <p:ext uri="{BB962C8B-B14F-4D97-AF65-F5344CB8AC3E}">
        <p14:creationId xmlns:p14="http://schemas.microsoft.com/office/powerpoint/2010/main" val="18299268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4787900" cy="465138"/>
          </a:xfrm>
          <a:prstGeom prst="rect">
            <a:avLst/>
          </a:prstGeom>
          <a:noFill/>
          <a:ln w="9525">
            <a:noFill/>
            <a:miter lim="800000"/>
            <a:headEnd/>
            <a:tailEnd/>
          </a:ln>
          <a:effectLst/>
        </p:spPr>
        <p:txBody>
          <a:bodyPr vert="horz" wrap="square" lIns="92451" tIns="46224" rIns="92451" bIns="46224" numCol="1" anchor="t" anchorCtr="0" compatLnSpc="1">
            <a:prstTxWarp prst="textNoShape">
              <a:avLst/>
            </a:prstTxWarp>
          </a:bodyPr>
          <a:lstStyle>
            <a:lvl1pPr defTabSz="925349" eaLnBrk="1" hangingPunct="1">
              <a:tabLst>
                <a:tab pos="2136042" algn="l"/>
              </a:tabLst>
              <a:defRPr sz="1100">
                <a:solidFill>
                  <a:schemeClr val="tx1"/>
                </a:solidFill>
                <a:latin typeface="Arial" charset="0"/>
              </a:defRPr>
            </a:lvl1pPr>
          </a:lstStyle>
          <a:p>
            <a:pPr>
              <a:defRPr/>
            </a:pPr>
            <a:r>
              <a:rPr lang="en-US"/>
              <a:t>Social Security presentation for 2017 National Rural Electric Cooperative Association (NRECA) Preretirement Seminars</a:t>
            </a:r>
          </a:p>
        </p:txBody>
      </p:sp>
      <p:sp>
        <p:nvSpPr>
          <p:cNvPr id="81923" name="Rectangle 3"/>
          <p:cNvSpPr>
            <a:spLocks noGrp="1" noChangeArrowheads="1"/>
          </p:cNvSpPr>
          <p:nvPr>
            <p:ph type="dt" idx="1"/>
          </p:nvPr>
        </p:nvSpPr>
        <p:spPr bwMode="auto">
          <a:xfrm>
            <a:off x="3954463" y="0"/>
            <a:ext cx="3028950" cy="465138"/>
          </a:xfrm>
          <a:prstGeom prst="rect">
            <a:avLst/>
          </a:prstGeom>
          <a:noFill/>
          <a:ln w="9525">
            <a:noFill/>
            <a:miter lim="800000"/>
            <a:headEnd/>
            <a:tailEnd/>
          </a:ln>
          <a:effectLst/>
        </p:spPr>
        <p:txBody>
          <a:bodyPr vert="horz" wrap="square" lIns="92451" tIns="46224" rIns="92451" bIns="46224" numCol="1" anchor="t" anchorCtr="0" compatLnSpc="1">
            <a:prstTxWarp prst="textNoShape">
              <a:avLst/>
            </a:prstTxWarp>
          </a:bodyPr>
          <a:lstStyle>
            <a:lvl1pPr algn="r" defTabSz="925349" eaLnBrk="1" hangingPunct="1">
              <a:defRPr sz="1100" b="0">
                <a:solidFill>
                  <a:schemeClr val="tx1"/>
                </a:solidFill>
                <a:latin typeface="Arial" charset="0"/>
              </a:defRPr>
            </a:lvl1pPr>
          </a:lstStyle>
          <a:p>
            <a:pPr>
              <a:defRPr/>
            </a:pPr>
            <a:endParaRPr lang="en-US"/>
          </a:p>
        </p:txBody>
      </p:sp>
      <p:sp>
        <p:nvSpPr>
          <p:cNvPr id="135172" name="Rectangle 4"/>
          <p:cNvSpPr>
            <a:spLocks noGrp="1" noRot="1" noChangeAspect="1" noChangeArrowheads="1" noTextEdit="1"/>
          </p:cNvSpPr>
          <p:nvPr>
            <p:ph type="sldImg" idx="2"/>
          </p:nvPr>
        </p:nvSpPr>
        <p:spPr bwMode="auto">
          <a:xfrm>
            <a:off x="1176338" y="693738"/>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696913" y="4402138"/>
            <a:ext cx="5591175" cy="4175125"/>
          </a:xfrm>
          <a:prstGeom prst="rect">
            <a:avLst/>
          </a:prstGeom>
          <a:noFill/>
          <a:ln w="9525">
            <a:noFill/>
            <a:miter lim="800000"/>
            <a:headEnd/>
            <a:tailEnd/>
          </a:ln>
          <a:effectLst/>
        </p:spPr>
        <p:txBody>
          <a:bodyPr vert="horz" wrap="square" lIns="92451" tIns="46224" rIns="92451" bIns="4622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26" name="Rectangle 6"/>
          <p:cNvSpPr>
            <a:spLocks noGrp="1" noChangeArrowheads="1"/>
          </p:cNvSpPr>
          <p:nvPr>
            <p:ph type="ftr" sz="quarter" idx="4"/>
          </p:nvPr>
        </p:nvSpPr>
        <p:spPr bwMode="auto">
          <a:xfrm>
            <a:off x="0" y="8805863"/>
            <a:ext cx="3028950" cy="463550"/>
          </a:xfrm>
          <a:prstGeom prst="rect">
            <a:avLst/>
          </a:prstGeom>
          <a:noFill/>
          <a:ln w="9525">
            <a:noFill/>
            <a:miter lim="800000"/>
            <a:headEnd/>
            <a:tailEnd/>
          </a:ln>
          <a:effectLst/>
        </p:spPr>
        <p:txBody>
          <a:bodyPr vert="horz" wrap="square" lIns="92451" tIns="46224" rIns="92451" bIns="46224" numCol="1" anchor="b" anchorCtr="0" compatLnSpc="1">
            <a:prstTxWarp prst="textNoShape">
              <a:avLst/>
            </a:prstTxWarp>
          </a:bodyPr>
          <a:lstStyle>
            <a:lvl1pPr defTabSz="925349" eaLnBrk="1" hangingPunct="1">
              <a:defRPr sz="1100">
                <a:solidFill>
                  <a:schemeClr val="tx1"/>
                </a:solidFill>
                <a:latin typeface="Arial" charset="0"/>
              </a:defRPr>
            </a:lvl1pPr>
          </a:lstStyle>
          <a:p>
            <a:pPr>
              <a:defRPr/>
            </a:pPr>
            <a:r>
              <a:rPr lang="en-US"/>
              <a:t>Produced by the Social Security Administration Office of Communications/ Office of External Affairs</a:t>
            </a:r>
          </a:p>
        </p:txBody>
      </p:sp>
      <p:sp>
        <p:nvSpPr>
          <p:cNvPr id="81927" name="Rectangle 7"/>
          <p:cNvSpPr>
            <a:spLocks noGrp="1" noChangeArrowheads="1"/>
          </p:cNvSpPr>
          <p:nvPr>
            <p:ph type="sldNum" sz="quarter" idx="5"/>
          </p:nvPr>
        </p:nvSpPr>
        <p:spPr bwMode="auto">
          <a:xfrm>
            <a:off x="3954463" y="8805863"/>
            <a:ext cx="3028950" cy="463550"/>
          </a:xfrm>
          <a:prstGeom prst="rect">
            <a:avLst/>
          </a:prstGeom>
          <a:noFill/>
          <a:ln w="9525">
            <a:noFill/>
            <a:miter lim="800000"/>
            <a:headEnd/>
            <a:tailEnd/>
          </a:ln>
          <a:effectLst/>
        </p:spPr>
        <p:txBody>
          <a:bodyPr vert="horz" wrap="square" lIns="92451" tIns="46224" rIns="92451" bIns="46224" numCol="1" anchor="b" anchorCtr="0" compatLnSpc="1">
            <a:prstTxWarp prst="textNoShape">
              <a:avLst/>
            </a:prstTxWarp>
          </a:bodyPr>
          <a:lstStyle>
            <a:lvl1pPr algn="r" defTabSz="922338" eaLnBrk="1" hangingPunct="1">
              <a:defRPr sz="1100" b="0">
                <a:solidFill>
                  <a:schemeClr val="tx1"/>
                </a:solidFill>
              </a:defRPr>
            </a:lvl1pPr>
          </a:lstStyle>
          <a:p>
            <a:pPr>
              <a:defRPr/>
            </a:pPr>
            <a:fld id="{C239342E-C0C4-4ADC-8144-4C398615BF23}" type="slidenum">
              <a:rPr lang="en-US" altLang="en-US"/>
              <a:pPr>
                <a:defRPr/>
              </a:pPr>
              <a:t>‹#›</a:t>
            </a:fld>
            <a:endParaRPr lang="en-US" altLang="en-US"/>
          </a:p>
        </p:txBody>
      </p:sp>
    </p:spTree>
    <p:extLst>
      <p:ext uri="{BB962C8B-B14F-4D97-AF65-F5344CB8AC3E}">
        <p14:creationId xmlns:p14="http://schemas.microsoft.com/office/powerpoint/2010/main" val="43032117"/>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ocialsecurity.gov/as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1" indent="-171431">
              <a:buFontTx/>
              <a:buChar char="•"/>
              <a:defRPr/>
            </a:pPr>
            <a:endParaRPr lang="en-US" altLang="en-US" b="1" dirty="0" smtClean="0">
              <a:latin typeface="Arial" panose="020B0604020202020204" pitchFamily="34" charset="0"/>
            </a:endParaRPr>
          </a:p>
        </p:txBody>
      </p:sp>
      <p:sp>
        <p:nvSpPr>
          <p:cNvPr id="1382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tabLst>
                <a:tab pos="2133600" algn="l"/>
              </a:tabLst>
              <a:defRPr sz="2400" b="1">
                <a:solidFill>
                  <a:srgbClr val="DDDDDD"/>
                </a:solidFill>
                <a:latin typeface="Arial" panose="020B0604020202020204" pitchFamily="34" charset="0"/>
              </a:defRPr>
            </a:lvl1pPr>
            <a:lvl2pPr marL="741363" indent="-284163" defTabSz="922338">
              <a:tabLst>
                <a:tab pos="2133600" algn="l"/>
              </a:tabLst>
              <a:defRPr sz="2400" b="1">
                <a:solidFill>
                  <a:srgbClr val="DDDDDD"/>
                </a:solidFill>
                <a:latin typeface="Arial" panose="020B0604020202020204" pitchFamily="34" charset="0"/>
              </a:defRPr>
            </a:lvl2pPr>
            <a:lvl3pPr marL="1141413" indent="-227013" defTabSz="922338">
              <a:tabLst>
                <a:tab pos="2133600" algn="l"/>
              </a:tabLst>
              <a:defRPr sz="2400" b="1">
                <a:solidFill>
                  <a:srgbClr val="DDDDDD"/>
                </a:solidFill>
                <a:latin typeface="Arial" panose="020B0604020202020204" pitchFamily="34" charset="0"/>
              </a:defRPr>
            </a:lvl3pPr>
            <a:lvl4pPr marL="1598613" indent="-227013" defTabSz="922338">
              <a:tabLst>
                <a:tab pos="2133600" algn="l"/>
              </a:tabLst>
              <a:defRPr sz="2400" b="1">
                <a:solidFill>
                  <a:srgbClr val="DDDDDD"/>
                </a:solidFill>
                <a:latin typeface="Arial" panose="020B0604020202020204" pitchFamily="34" charset="0"/>
              </a:defRPr>
            </a:lvl4pPr>
            <a:lvl5pPr marL="2055813" indent="-227013" defTabSz="922338">
              <a:tabLst>
                <a:tab pos="2133600" algn="l"/>
              </a:tabLst>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9pPr>
          </a:lstStyle>
          <a:p>
            <a:r>
              <a:rPr lang="en-US" altLang="en-US" sz="1100" smtClean="0">
                <a:solidFill>
                  <a:schemeClr val="tx1"/>
                </a:solidFill>
              </a:rPr>
              <a:t>Social Security presentation for 2017 National Rural Electric Cooperative Association (NRECA) Preretirement Seminars</a:t>
            </a:r>
          </a:p>
        </p:txBody>
      </p:sp>
      <p:sp>
        <p:nvSpPr>
          <p:cNvPr id="138245" name="Footer Placeholder 4"/>
          <p:cNvSpPr>
            <a:spLocks noGrp="1"/>
          </p:cNvSpPr>
          <p:nvPr>
            <p:ph type="ftr" sz="quarter" idx="4"/>
          </p:nvPr>
        </p:nvSpPr>
        <p:spPr>
          <a:xfrm>
            <a:off x="0" y="8805863"/>
            <a:ext cx="31115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smtClean="0">
                <a:solidFill>
                  <a:schemeClr val="tx1"/>
                </a:solidFill>
              </a:rPr>
              <a:t>Produced by the Social Security Administration Office of Communications/ Office of External Affairs</a:t>
            </a:r>
          </a:p>
        </p:txBody>
      </p:sp>
      <p:sp>
        <p:nvSpPr>
          <p:cNvPr id="13824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smtClean="0">
                <a:solidFill>
                  <a:srgbClr val="000000"/>
                </a:solidFill>
              </a:rPr>
              <a:t>1</a:t>
            </a:r>
          </a:p>
        </p:txBody>
      </p:sp>
    </p:spTree>
    <p:extLst>
      <p:ext uri="{BB962C8B-B14F-4D97-AF65-F5344CB8AC3E}">
        <p14:creationId xmlns:p14="http://schemas.microsoft.com/office/powerpoint/2010/main" val="370110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77925" y="692150"/>
            <a:ext cx="4637088" cy="3479800"/>
          </a:xfrm>
          <a:ln/>
        </p:spPr>
      </p:sp>
      <p:sp>
        <p:nvSpPr>
          <p:cNvPr id="76803" name="Rectangle 3"/>
          <p:cNvSpPr>
            <a:spLocks noGrp="1" noChangeArrowheads="1"/>
          </p:cNvSpPr>
          <p:nvPr>
            <p:ph type="body" idx="1"/>
          </p:nvPr>
        </p:nvSpPr>
        <p:spPr>
          <a:xfrm>
            <a:off x="436563" y="4402138"/>
            <a:ext cx="5589587" cy="41767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1" indent="-171431">
              <a:buFont typeface="Arial" panose="020B0604020202020204" pitchFamily="34" charset="0"/>
              <a:buChar char="•"/>
              <a:defRPr/>
            </a:pPr>
            <a:r>
              <a:rPr lang="en-US" sz="1400" b="1" dirty="0"/>
              <a:t>If you have questions, a valuable resource is our </a:t>
            </a:r>
            <a:r>
              <a:rPr lang="en-US" sz="1400" b="1" dirty="0" smtClean="0"/>
              <a:t>Frequently Asked Questions “FAQs” </a:t>
            </a:r>
            <a:r>
              <a:rPr lang="en-US" sz="1400" b="1" dirty="0"/>
              <a:t>site at </a:t>
            </a:r>
            <a:r>
              <a:rPr lang="en-US" sz="1400" b="1" dirty="0" smtClean="0">
                <a:hlinkClick r:id="rId3"/>
              </a:rPr>
              <a:t>www.socialsecurity.gov/ask</a:t>
            </a:r>
            <a:r>
              <a:rPr lang="en-US" sz="1400" b="1" dirty="0" smtClean="0"/>
              <a:t> or </a:t>
            </a:r>
            <a:r>
              <a:rPr lang="en-US" sz="1400" b="1" u="sng" dirty="0" smtClean="0">
                <a:solidFill>
                  <a:srgbClr val="92D050"/>
                </a:solidFill>
              </a:rPr>
              <a:t>https://www.ssa.gov/people/aian/aian5.html </a:t>
            </a:r>
            <a:endParaRPr lang="en-US" sz="1400" b="1" u="sng" dirty="0">
              <a:solidFill>
                <a:srgbClr val="92D050"/>
              </a:solidFill>
            </a:endParaRPr>
          </a:p>
          <a:p>
            <a:pPr marL="171431" indent="-171431">
              <a:buFont typeface="Arial" panose="020B0604020202020204" pitchFamily="34" charset="0"/>
              <a:buChar char="•"/>
              <a:defRPr/>
            </a:pPr>
            <a:endParaRPr lang="en-US" sz="1400" b="1" u="sng" dirty="0"/>
          </a:p>
          <a:p>
            <a:pPr marL="285719" indent="-285719">
              <a:buFont typeface="Arial" panose="020B0604020202020204" pitchFamily="34" charset="0"/>
              <a:buChar char="•"/>
              <a:defRPr/>
            </a:pPr>
            <a:r>
              <a:rPr lang="en-US" sz="1400" b="1" u="sng" dirty="0"/>
              <a:t>or</a:t>
            </a:r>
            <a:endParaRPr lang="en-US" sz="1400" b="1" dirty="0"/>
          </a:p>
          <a:p>
            <a:pPr marL="171431" indent="-171431">
              <a:buFont typeface="Arial" panose="020B0604020202020204" pitchFamily="34" charset="0"/>
              <a:buChar char="•"/>
              <a:defRPr/>
            </a:pPr>
            <a:endParaRPr lang="en-US" sz="1400" b="1" dirty="0"/>
          </a:p>
          <a:p>
            <a:pPr marL="171431" indent="-171431">
              <a:buFont typeface="Arial" panose="020B0604020202020204" pitchFamily="34" charset="0"/>
              <a:buChar char="•"/>
              <a:defRPr/>
            </a:pPr>
            <a:r>
              <a:rPr lang="en-US" sz="1400" b="1" dirty="0"/>
              <a:t>Call Social Security toll-free at 1-800-772-1213.   We provide automated phone service 24 hours a day.  We can answer case specific questions from 7:00am—7:00pm, Monday through Friday.  </a:t>
            </a:r>
          </a:p>
          <a:p>
            <a:pPr marL="171431" indent="-171431">
              <a:buFont typeface="Arial" panose="020B0604020202020204" pitchFamily="34" charset="0"/>
              <a:buChar char="•"/>
              <a:defRPr/>
            </a:pPr>
            <a:endParaRPr lang="en-US" sz="1400" b="1" dirty="0"/>
          </a:p>
          <a:p>
            <a:pPr>
              <a:defRPr/>
            </a:pPr>
            <a:r>
              <a:rPr lang="en-US" b="1" dirty="0" smtClean="0"/>
              <a:t>Finally,</a:t>
            </a:r>
          </a:p>
        </p:txBody>
      </p:sp>
      <p:sp>
        <p:nvSpPr>
          <p:cNvPr id="197636" name="Footer Placeholder 5"/>
          <p:cNvSpPr>
            <a:spLocks noGrp="1"/>
          </p:cNvSpPr>
          <p:nvPr>
            <p:ph type="ftr" sz="quarter" idx="4"/>
          </p:nvPr>
        </p:nvSpPr>
        <p:spPr>
          <a:xfrm>
            <a:off x="0" y="8597900"/>
            <a:ext cx="3416300" cy="671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1363" indent="-284163" defTabSz="922338">
              <a:spcBef>
                <a:spcPct val="30000"/>
              </a:spcBef>
              <a:defRPr sz="1200">
                <a:solidFill>
                  <a:schemeClr val="tx1"/>
                </a:solidFill>
                <a:latin typeface="Arial" panose="020B0604020202020204" pitchFamily="34" charset="0"/>
              </a:defRPr>
            </a:lvl2pPr>
            <a:lvl3pPr marL="1141413" indent="-227013" defTabSz="922338">
              <a:spcBef>
                <a:spcPct val="30000"/>
              </a:spcBef>
              <a:defRPr sz="1200">
                <a:solidFill>
                  <a:schemeClr val="tx1"/>
                </a:solidFill>
                <a:latin typeface="Arial" panose="020B0604020202020204" pitchFamily="34" charset="0"/>
              </a:defRPr>
            </a:lvl3pPr>
            <a:lvl4pPr marL="1598613" indent="-227013" defTabSz="922338">
              <a:spcBef>
                <a:spcPct val="30000"/>
              </a:spcBef>
              <a:defRPr sz="1200">
                <a:solidFill>
                  <a:schemeClr val="tx1"/>
                </a:solidFill>
                <a:latin typeface="Arial" panose="020B0604020202020204" pitchFamily="34" charset="0"/>
              </a:defRPr>
            </a:lvl4pPr>
            <a:lvl5pPr marL="2055813" indent="-227013" defTabSz="922338">
              <a:spcBef>
                <a:spcPct val="30000"/>
              </a:spcBef>
              <a:defRPr sz="1200">
                <a:solidFill>
                  <a:schemeClr val="tx1"/>
                </a:solidFill>
                <a:latin typeface="Arial" panose="020B0604020202020204" pitchFamily="34" charset="0"/>
              </a:defRPr>
            </a:lvl5pPr>
            <a:lvl6pPr marL="2513013" indent="-227013" defTabSz="922338"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22338"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22338"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smtClean="0">
                <a:solidFill>
                  <a:srgbClr val="000000"/>
                </a:solidFill>
              </a:rPr>
              <a:t>Produced by the Social Security Administration</a:t>
            </a:r>
          </a:p>
          <a:p>
            <a:pPr>
              <a:spcBef>
                <a:spcPct val="0"/>
              </a:spcBef>
            </a:pPr>
            <a:r>
              <a:rPr lang="en-US" altLang="en-US" sz="1100" smtClean="0">
                <a:solidFill>
                  <a:srgbClr val="000000"/>
                </a:solidFill>
              </a:rPr>
              <a:t>Office of Communications/</a:t>
            </a:r>
          </a:p>
          <a:p>
            <a:pPr>
              <a:spcBef>
                <a:spcPct val="0"/>
              </a:spcBef>
            </a:pPr>
            <a:r>
              <a:rPr lang="en-US" altLang="en-US" sz="1100" smtClean="0">
                <a:solidFill>
                  <a:srgbClr val="000000"/>
                </a:solidFill>
              </a:rPr>
              <a:t>Office of External Affairs</a:t>
            </a:r>
          </a:p>
        </p:txBody>
      </p:sp>
      <p:sp>
        <p:nvSpPr>
          <p:cNvPr id="19763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tabLst>
                <a:tab pos="2133600" algn="l"/>
              </a:tabLst>
              <a:defRPr sz="1200">
                <a:solidFill>
                  <a:schemeClr val="tx1"/>
                </a:solidFill>
                <a:latin typeface="Arial" panose="020B0604020202020204" pitchFamily="34" charset="0"/>
              </a:defRPr>
            </a:lvl1pPr>
            <a:lvl2pPr marL="741363" indent="-284163" defTabSz="922338">
              <a:spcBef>
                <a:spcPct val="30000"/>
              </a:spcBef>
              <a:tabLst>
                <a:tab pos="2133600" algn="l"/>
              </a:tabLst>
              <a:defRPr sz="1200">
                <a:solidFill>
                  <a:schemeClr val="tx1"/>
                </a:solidFill>
                <a:latin typeface="Arial" panose="020B0604020202020204" pitchFamily="34" charset="0"/>
              </a:defRPr>
            </a:lvl2pPr>
            <a:lvl3pPr marL="1141413" indent="-227013" defTabSz="922338">
              <a:spcBef>
                <a:spcPct val="30000"/>
              </a:spcBef>
              <a:tabLst>
                <a:tab pos="2133600" algn="l"/>
              </a:tabLst>
              <a:defRPr sz="1200">
                <a:solidFill>
                  <a:schemeClr val="tx1"/>
                </a:solidFill>
                <a:latin typeface="Arial" panose="020B0604020202020204" pitchFamily="34" charset="0"/>
              </a:defRPr>
            </a:lvl3pPr>
            <a:lvl4pPr marL="1598613" indent="-227013" defTabSz="922338">
              <a:spcBef>
                <a:spcPct val="30000"/>
              </a:spcBef>
              <a:tabLst>
                <a:tab pos="2133600" algn="l"/>
              </a:tabLst>
              <a:defRPr sz="1200">
                <a:solidFill>
                  <a:schemeClr val="tx1"/>
                </a:solidFill>
                <a:latin typeface="Arial" panose="020B0604020202020204" pitchFamily="34" charset="0"/>
              </a:defRPr>
            </a:lvl4pPr>
            <a:lvl5pPr marL="2055813" indent="-227013" defTabSz="922338">
              <a:spcBef>
                <a:spcPct val="30000"/>
              </a:spcBef>
              <a:tabLst>
                <a:tab pos="2133600" algn="l"/>
              </a:tabLst>
              <a:defRPr sz="1200">
                <a:solidFill>
                  <a:schemeClr val="tx1"/>
                </a:solidFill>
                <a:latin typeface="Arial" panose="020B0604020202020204" pitchFamily="34" charset="0"/>
              </a:defRPr>
            </a:lvl5pPr>
            <a:lvl6pPr marL="25130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6pPr>
            <a:lvl7pPr marL="29702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7pPr>
            <a:lvl8pPr marL="34274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8pPr>
            <a:lvl9pPr marL="3884613" indent="-227013" defTabSz="922338" eaLnBrk="0" fontAlgn="base" hangingPunct="0">
              <a:spcBef>
                <a:spcPct val="30000"/>
              </a:spcBef>
              <a:spcAft>
                <a:spcPct val="0"/>
              </a:spcAft>
              <a:tabLst>
                <a:tab pos="2133600" algn="l"/>
              </a:tabLst>
              <a:defRPr sz="1200">
                <a:solidFill>
                  <a:schemeClr val="tx1"/>
                </a:solidFill>
                <a:latin typeface="Arial" panose="020B0604020202020204" pitchFamily="34" charset="0"/>
              </a:defRPr>
            </a:lvl9pPr>
          </a:lstStyle>
          <a:p>
            <a:r>
              <a:rPr lang="en-US" altLang="en-US" sz="1100" smtClean="0"/>
              <a:t>Social Security presentation for 2017 National Rural Electric Cooperative Association (NRECA) Preretirement Seminars</a:t>
            </a:r>
          </a:p>
        </p:txBody>
      </p:sp>
      <p:sp>
        <p:nvSpPr>
          <p:cNvPr id="19763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smtClean="0">
                <a:solidFill>
                  <a:srgbClr val="000000"/>
                </a:solidFill>
              </a:rPr>
              <a:t>27</a:t>
            </a:r>
          </a:p>
        </p:txBody>
      </p:sp>
    </p:spTree>
    <p:extLst>
      <p:ext uri="{BB962C8B-B14F-4D97-AF65-F5344CB8AC3E}">
        <p14:creationId xmlns:p14="http://schemas.microsoft.com/office/powerpoint/2010/main" val="85282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b="1" dirty="0"/>
          </a:p>
          <a:p>
            <a:pPr>
              <a:defRPr/>
            </a:pPr>
            <a:r>
              <a:rPr lang="en-US" b="1" dirty="0"/>
              <a:t>Social Security is with you throughout life’s journey — from birth, to marriage, and into retirement. Social Security provides financial benefits, information, and tools to help you secure today and tomorrow. </a:t>
            </a:r>
            <a:endParaRPr lang="en-US" altLang="en-US" b="1" dirty="0" smtClean="0"/>
          </a:p>
          <a:p>
            <a:pPr marL="170901" indent="-170901">
              <a:buFontTx/>
              <a:buChar char="•"/>
              <a:defRPr/>
            </a:pPr>
            <a:endParaRPr lang="en-US" altLang="en-US" b="1" dirty="0" smtClean="0"/>
          </a:p>
          <a:p>
            <a:pPr>
              <a:defRPr/>
            </a:pPr>
            <a:endParaRPr lang="en-US" altLang="en-US" b="1" dirty="0" smtClean="0"/>
          </a:p>
        </p:txBody>
      </p:sp>
      <p:sp>
        <p:nvSpPr>
          <p:cNvPr id="199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tabLst>
                <a:tab pos="2133600" algn="l"/>
              </a:tabLst>
              <a:defRPr sz="2400" b="1">
                <a:solidFill>
                  <a:srgbClr val="DDDDDD"/>
                </a:solidFill>
                <a:latin typeface="Arial" panose="020B0604020202020204" pitchFamily="34" charset="0"/>
              </a:defRPr>
            </a:lvl1pPr>
            <a:lvl2pPr marL="741363" indent="-284163" defTabSz="922338">
              <a:tabLst>
                <a:tab pos="2133600" algn="l"/>
              </a:tabLst>
              <a:defRPr sz="2400" b="1">
                <a:solidFill>
                  <a:srgbClr val="DDDDDD"/>
                </a:solidFill>
                <a:latin typeface="Arial" panose="020B0604020202020204" pitchFamily="34" charset="0"/>
              </a:defRPr>
            </a:lvl2pPr>
            <a:lvl3pPr marL="1141413" indent="-227013" defTabSz="922338">
              <a:tabLst>
                <a:tab pos="2133600" algn="l"/>
              </a:tabLst>
              <a:defRPr sz="2400" b="1">
                <a:solidFill>
                  <a:srgbClr val="DDDDDD"/>
                </a:solidFill>
                <a:latin typeface="Arial" panose="020B0604020202020204" pitchFamily="34" charset="0"/>
              </a:defRPr>
            </a:lvl3pPr>
            <a:lvl4pPr marL="1598613" indent="-227013" defTabSz="922338">
              <a:tabLst>
                <a:tab pos="2133600" algn="l"/>
              </a:tabLst>
              <a:defRPr sz="2400" b="1">
                <a:solidFill>
                  <a:srgbClr val="DDDDDD"/>
                </a:solidFill>
                <a:latin typeface="Arial" panose="020B0604020202020204" pitchFamily="34" charset="0"/>
              </a:defRPr>
            </a:lvl4pPr>
            <a:lvl5pPr marL="2055813" indent="-227013" defTabSz="922338">
              <a:tabLst>
                <a:tab pos="2133600" algn="l"/>
              </a:tabLst>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tabLst>
                <a:tab pos="2133600" algn="l"/>
              </a:tabLst>
              <a:defRPr sz="2400" b="1">
                <a:solidFill>
                  <a:srgbClr val="DDDDDD"/>
                </a:solidFill>
                <a:latin typeface="Arial" panose="020B0604020202020204" pitchFamily="34" charset="0"/>
              </a:defRPr>
            </a:lvl9pPr>
          </a:lstStyle>
          <a:p>
            <a:r>
              <a:rPr lang="en-US" altLang="en-US" sz="1100" smtClean="0">
                <a:solidFill>
                  <a:schemeClr val="tx1"/>
                </a:solidFill>
              </a:rPr>
              <a:t>Social Security presentation for 2017 National Rural Electric Cooperative Association (NRECA) Preretirement Seminars</a:t>
            </a:r>
          </a:p>
        </p:txBody>
      </p:sp>
      <p:sp>
        <p:nvSpPr>
          <p:cNvPr id="199685" name="Footer Placeholder 4"/>
          <p:cNvSpPr>
            <a:spLocks noGrp="1"/>
          </p:cNvSpPr>
          <p:nvPr>
            <p:ph type="ftr" sz="quarter" idx="4"/>
          </p:nvPr>
        </p:nvSpPr>
        <p:spPr>
          <a:xfrm>
            <a:off x="0" y="8805863"/>
            <a:ext cx="31115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smtClean="0">
                <a:solidFill>
                  <a:schemeClr val="tx1"/>
                </a:solidFill>
              </a:rPr>
              <a:t>Produced by the Social Security Administration Office of Communications/ Office of External Affairs</a:t>
            </a:r>
          </a:p>
        </p:txBody>
      </p:sp>
      <p:sp>
        <p:nvSpPr>
          <p:cNvPr id="19968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4163" defTabSz="922338">
              <a:defRPr sz="2400" b="1">
                <a:solidFill>
                  <a:srgbClr val="DDDDDD"/>
                </a:solidFill>
                <a:latin typeface="Arial" panose="020B0604020202020204" pitchFamily="34" charset="0"/>
              </a:defRPr>
            </a:lvl2pPr>
            <a:lvl3pPr marL="1141413" indent="-227013" defTabSz="922338">
              <a:defRPr sz="2400" b="1">
                <a:solidFill>
                  <a:srgbClr val="DDDDDD"/>
                </a:solidFill>
                <a:latin typeface="Arial" panose="020B0604020202020204" pitchFamily="34" charset="0"/>
              </a:defRPr>
            </a:lvl3pPr>
            <a:lvl4pPr marL="1598613" indent="-227013" defTabSz="922338">
              <a:defRPr sz="2400" b="1">
                <a:solidFill>
                  <a:srgbClr val="DDDDDD"/>
                </a:solidFill>
                <a:latin typeface="Arial" panose="020B0604020202020204" pitchFamily="34" charset="0"/>
              </a:defRPr>
            </a:lvl4pPr>
            <a:lvl5pPr marL="2055813" indent="-227013" defTabSz="922338">
              <a:defRPr sz="2400" b="1">
                <a:solidFill>
                  <a:srgbClr val="DDDDDD"/>
                </a:solidFill>
                <a:latin typeface="Arial" panose="020B0604020202020204" pitchFamily="34" charset="0"/>
              </a:defRPr>
            </a:lvl5pPr>
            <a:lvl6pPr marL="2513013" indent="-227013" defTabSz="922338" eaLnBrk="0" fontAlgn="base" hangingPunct="0">
              <a:spcBef>
                <a:spcPct val="0"/>
              </a:spcBef>
              <a:spcAft>
                <a:spcPct val="0"/>
              </a:spcAft>
              <a:defRPr sz="2400" b="1">
                <a:solidFill>
                  <a:srgbClr val="DDDDDD"/>
                </a:solidFill>
                <a:latin typeface="Arial" panose="020B0604020202020204" pitchFamily="34" charset="0"/>
              </a:defRPr>
            </a:lvl6pPr>
            <a:lvl7pPr marL="2970213" indent="-227013" defTabSz="922338" eaLnBrk="0" fontAlgn="base" hangingPunct="0">
              <a:spcBef>
                <a:spcPct val="0"/>
              </a:spcBef>
              <a:spcAft>
                <a:spcPct val="0"/>
              </a:spcAft>
              <a:defRPr sz="2400" b="1">
                <a:solidFill>
                  <a:srgbClr val="DDDDDD"/>
                </a:solidFill>
                <a:latin typeface="Arial" panose="020B0604020202020204" pitchFamily="34" charset="0"/>
              </a:defRPr>
            </a:lvl7pPr>
            <a:lvl8pPr marL="3427413" indent="-227013" defTabSz="922338" eaLnBrk="0" fontAlgn="base" hangingPunct="0">
              <a:spcBef>
                <a:spcPct val="0"/>
              </a:spcBef>
              <a:spcAft>
                <a:spcPct val="0"/>
              </a:spcAft>
              <a:defRPr sz="2400" b="1">
                <a:solidFill>
                  <a:srgbClr val="DDDDDD"/>
                </a:solidFill>
                <a:latin typeface="Arial" panose="020B0604020202020204" pitchFamily="34" charset="0"/>
              </a:defRPr>
            </a:lvl8pPr>
            <a:lvl9pPr marL="3884613" indent="-227013" defTabSz="922338"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smtClean="0">
                <a:solidFill>
                  <a:srgbClr val="000000"/>
                </a:solidFill>
              </a:rPr>
              <a:t>28</a:t>
            </a:r>
          </a:p>
        </p:txBody>
      </p:sp>
    </p:spTree>
    <p:extLst>
      <p:ext uri="{BB962C8B-B14F-4D97-AF65-F5344CB8AC3E}">
        <p14:creationId xmlns:p14="http://schemas.microsoft.com/office/powerpoint/2010/main" val="1442204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58975"/>
            <a:ext cx="8305800" cy="1470025"/>
          </a:xfrm>
        </p:spPr>
        <p:txBody>
          <a:bodyPr/>
          <a:lstStyle>
            <a:lvl1pPr>
              <a:defRPr sz="4400"/>
            </a:lvl1pPr>
          </a:lstStyle>
          <a:p>
            <a:r>
              <a:rPr lang="en-US" smtClean="0"/>
              <a:t>Click to edit Master title style</a:t>
            </a:r>
            <a:endParaRPr lang="en-US" dirty="0"/>
          </a:p>
        </p:txBody>
      </p:sp>
    </p:spTree>
    <p:extLst>
      <p:ext uri="{BB962C8B-B14F-4D97-AF65-F5344CB8AC3E}">
        <p14:creationId xmlns:p14="http://schemas.microsoft.com/office/powerpoint/2010/main" val="2084201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D5B4D782-72A8-445D-88A5-FE0E4074CF86}" type="datetimeFigureOut">
              <a:rPr lang="en-US"/>
              <a:pPr>
                <a:defRPr/>
              </a:pPr>
              <a:t>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4B341A2-772A-475A-AFB8-54F471B5BB46}" type="slidenum">
              <a:rPr lang="en-US" altLang="en-US"/>
              <a:pPr>
                <a:defRPr/>
              </a:pPr>
              <a:t>‹#›</a:t>
            </a:fld>
            <a:endParaRPr lang="en-US" altLang="en-US"/>
          </a:p>
        </p:txBody>
      </p:sp>
    </p:spTree>
    <p:extLst>
      <p:ext uri="{BB962C8B-B14F-4D97-AF65-F5344CB8AC3E}">
        <p14:creationId xmlns:p14="http://schemas.microsoft.com/office/powerpoint/2010/main" val="239311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73CAF9A-BD3B-4C09-A12B-2263CC8A480C}"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E9550AC8-0F7D-4816-80DC-A5A75B6C7D92}" type="slidenum">
              <a:rPr lang="en-US" altLang="en-US"/>
              <a:pPr>
                <a:defRPr/>
              </a:pPr>
              <a:t>‹#›</a:t>
            </a:fld>
            <a:endParaRPr lang="en-US" altLang="en-US"/>
          </a:p>
        </p:txBody>
      </p:sp>
    </p:spTree>
    <p:extLst>
      <p:ext uri="{BB962C8B-B14F-4D97-AF65-F5344CB8AC3E}">
        <p14:creationId xmlns:p14="http://schemas.microsoft.com/office/powerpoint/2010/main" val="6247695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C6C81E5-7029-439B-9531-411B77F9DC20}"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35A38E5-B16D-47E9-8923-7D2FC089EB2D}" type="slidenum">
              <a:rPr lang="en-US" altLang="en-US"/>
              <a:pPr>
                <a:defRPr/>
              </a:pPr>
              <a:t>‹#›</a:t>
            </a:fld>
            <a:endParaRPr lang="en-US" altLang="en-US"/>
          </a:p>
        </p:txBody>
      </p:sp>
    </p:spTree>
    <p:extLst>
      <p:ext uri="{BB962C8B-B14F-4D97-AF65-F5344CB8AC3E}">
        <p14:creationId xmlns:p14="http://schemas.microsoft.com/office/powerpoint/2010/main" val="14930536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1F1B8DD-2B97-4407-9D8C-24BA5CEF777F}"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8C8EA097-C925-4E5F-A6DC-A8F748DD412B}" type="slidenum">
              <a:rPr lang="en-US" altLang="en-US"/>
              <a:pPr>
                <a:defRPr/>
              </a:pPr>
              <a:t>‹#›</a:t>
            </a:fld>
            <a:endParaRPr lang="en-US" altLang="en-US"/>
          </a:p>
        </p:txBody>
      </p:sp>
    </p:spTree>
    <p:extLst>
      <p:ext uri="{BB962C8B-B14F-4D97-AF65-F5344CB8AC3E}">
        <p14:creationId xmlns:p14="http://schemas.microsoft.com/office/powerpoint/2010/main" val="25983685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9A936E8-D5A8-4C11-ADA6-A8557A5F9BF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5508AFB-9861-4A68-82C2-7779D4DE159B}" type="slidenum">
              <a:rPr lang="en-US" altLang="en-US"/>
              <a:pPr>
                <a:defRPr/>
              </a:pPr>
              <a:t>‹#›</a:t>
            </a:fld>
            <a:endParaRPr lang="en-US" altLang="en-US"/>
          </a:p>
        </p:txBody>
      </p:sp>
    </p:spTree>
    <p:extLst>
      <p:ext uri="{BB962C8B-B14F-4D97-AF65-F5344CB8AC3E}">
        <p14:creationId xmlns:p14="http://schemas.microsoft.com/office/powerpoint/2010/main" val="4036248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AF00EF0-C978-47D5-8C6C-91E91E844C45}"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9FE5B9C3-E298-40C9-AA63-3A2BE9604D6F}" type="slidenum">
              <a:rPr lang="en-US" altLang="en-US"/>
              <a:pPr>
                <a:defRPr/>
              </a:pPr>
              <a:t>‹#›</a:t>
            </a:fld>
            <a:endParaRPr lang="en-US" altLang="en-US"/>
          </a:p>
        </p:txBody>
      </p:sp>
    </p:spTree>
    <p:extLst>
      <p:ext uri="{BB962C8B-B14F-4D97-AF65-F5344CB8AC3E}">
        <p14:creationId xmlns:p14="http://schemas.microsoft.com/office/powerpoint/2010/main" val="30269965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B42B0C12-FA78-4201-87BE-D457E96F720C}"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B67148D9-6486-4515-86EF-6B0B6516711B}" type="slidenum">
              <a:rPr lang="en-US" altLang="en-US"/>
              <a:pPr>
                <a:defRPr/>
              </a:pPr>
              <a:t>‹#›</a:t>
            </a:fld>
            <a:endParaRPr lang="en-US" altLang="en-US"/>
          </a:p>
        </p:txBody>
      </p:sp>
    </p:spTree>
    <p:extLst>
      <p:ext uri="{BB962C8B-B14F-4D97-AF65-F5344CB8AC3E}">
        <p14:creationId xmlns:p14="http://schemas.microsoft.com/office/powerpoint/2010/main" val="13457262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3CA1F8A-3EB9-45BB-AF61-E764AAD28FCB}"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8D32DF20-A1A0-4F3D-83BC-258C8516F3D7}" type="slidenum">
              <a:rPr lang="en-US" altLang="en-US"/>
              <a:pPr>
                <a:defRPr/>
              </a:pPr>
              <a:t>‹#›</a:t>
            </a:fld>
            <a:endParaRPr lang="en-US" altLang="en-US"/>
          </a:p>
        </p:txBody>
      </p:sp>
    </p:spTree>
    <p:extLst>
      <p:ext uri="{BB962C8B-B14F-4D97-AF65-F5344CB8AC3E}">
        <p14:creationId xmlns:p14="http://schemas.microsoft.com/office/powerpoint/2010/main" val="25216510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AC14BA9-15B7-4ED7-9AA8-0D858611C38B}"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EC82511A-AAA0-4516-9AFD-F140AF01622D}" type="slidenum">
              <a:rPr lang="en-US" altLang="en-US"/>
              <a:pPr>
                <a:defRPr/>
              </a:pPr>
              <a:t>‹#›</a:t>
            </a:fld>
            <a:endParaRPr lang="en-US" altLang="en-US"/>
          </a:p>
        </p:txBody>
      </p:sp>
    </p:spTree>
    <p:extLst>
      <p:ext uri="{BB962C8B-B14F-4D97-AF65-F5344CB8AC3E}">
        <p14:creationId xmlns:p14="http://schemas.microsoft.com/office/powerpoint/2010/main" val="2190589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BEBD936F-7D5B-4545-BD4F-34522B0215AC}"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60BFAF6-ACF0-41B1-855B-8EBCA8C10D0D}" type="slidenum">
              <a:rPr lang="en-US" altLang="en-US"/>
              <a:pPr>
                <a:defRPr/>
              </a:pPr>
              <a:t>‹#›</a:t>
            </a:fld>
            <a:endParaRPr lang="en-US" altLang="en-US"/>
          </a:p>
        </p:txBody>
      </p:sp>
    </p:spTree>
    <p:extLst>
      <p:ext uri="{BB962C8B-B14F-4D97-AF65-F5344CB8AC3E}">
        <p14:creationId xmlns:p14="http://schemas.microsoft.com/office/powerpoint/2010/main" val="315797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017F2685-35BD-42E2-A573-18CF43D99F9D}"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FD7AC43-D4E8-4B23-9A31-7A05C717E941}" type="slidenum">
              <a:rPr lang="en-US" altLang="en-US"/>
              <a:pPr>
                <a:defRPr/>
              </a:pPr>
              <a:t>‹#›</a:t>
            </a:fld>
            <a:endParaRPr lang="en-US" altLang="en-US"/>
          </a:p>
        </p:txBody>
      </p:sp>
    </p:spTree>
    <p:extLst>
      <p:ext uri="{BB962C8B-B14F-4D97-AF65-F5344CB8AC3E}">
        <p14:creationId xmlns:p14="http://schemas.microsoft.com/office/powerpoint/2010/main" val="3684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6C0B770E-CAAF-4A1E-BF79-B4C108AF596D}"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72C7F1-762C-454B-B069-346620EDEFC2}" type="slidenum">
              <a:rPr lang="en-US" altLang="en-US"/>
              <a:pPr>
                <a:defRPr/>
              </a:pPr>
              <a:t>‹#›</a:t>
            </a:fld>
            <a:endParaRPr lang="en-US" altLang="en-US"/>
          </a:p>
        </p:txBody>
      </p:sp>
    </p:spTree>
    <p:extLst>
      <p:ext uri="{BB962C8B-B14F-4D97-AF65-F5344CB8AC3E}">
        <p14:creationId xmlns:p14="http://schemas.microsoft.com/office/powerpoint/2010/main" val="21522056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CB8124B-B8F5-453F-B270-30D8DF2C47FC}"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790BE80-27DB-4D57-9222-5D3BA45F01A8}" type="slidenum">
              <a:rPr lang="en-US" altLang="en-US"/>
              <a:pPr>
                <a:defRPr/>
              </a:pPr>
              <a:t>‹#›</a:t>
            </a:fld>
            <a:endParaRPr lang="en-US" altLang="en-US"/>
          </a:p>
        </p:txBody>
      </p:sp>
    </p:spTree>
    <p:extLst>
      <p:ext uri="{BB962C8B-B14F-4D97-AF65-F5344CB8AC3E}">
        <p14:creationId xmlns:p14="http://schemas.microsoft.com/office/powerpoint/2010/main" val="11037079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133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50EC0C8-E545-4513-97AF-974F5D4BBBC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646C5F34-D06C-4504-8C91-7405BE162592}" type="slidenum">
              <a:rPr lang="en-US" altLang="en-US"/>
              <a:pPr>
                <a:defRPr/>
              </a:pPr>
              <a:t>‹#›</a:t>
            </a:fld>
            <a:endParaRPr lang="en-US" altLang="en-US"/>
          </a:p>
        </p:txBody>
      </p:sp>
    </p:spTree>
    <p:extLst>
      <p:ext uri="{BB962C8B-B14F-4D97-AF65-F5344CB8AC3E}">
        <p14:creationId xmlns:p14="http://schemas.microsoft.com/office/powerpoint/2010/main" val="31268635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7AE60BD-5909-4529-9073-5F535BC9A06D}"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D5B262ED-7E76-4B89-B2D1-14D8B6398748}" type="slidenum">
              <a:rPr lang="en-US" altLang="en-US"/>
              <a:pPr>
                <a:defRPr/>
              </a:pPr>
              <a:t>‹#›</a:t>
            </a:fld>
            <a:endParaRPr lang="en-US" altLang="en-US"/>
          </a:p>
        </p:txBody>
      </p:sp>
    </p:spTree>
    <p:extLst>
      <p:ext uri="{BB962C8B-B14F-4D97-AF65-F5344CB8AC3E}">
        <p14:creationId xmlns:p14="http://schemas.microsoft.com/office/powerpoint/2010/main" val="31279838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8D788BE-E4B5-44DB-9187-6E62D0D90F68}"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864F858-196C-43DF-AFB1-E506EA7E0E2B}" type="slidenum">
              <a:rPr lang="en-US" altLang="en-US"/>
              <a:pPr>
                <a:defRPr/>
              </a:pPr>
              <a:t>‹#›</a:t>
            </a:fld>
            <a:endParaRPr lang="en-US" altLang="en-US"/>
          </a:p>
        </p:txBody>
      </p:sp>
    </p:spTree>
    <p:extLst>
      <p:ext uri="{BB962C8B-B14F-4D97-AF65-F5344CB8AC3E}">
        <p14:creationId xmlns:p14="http://schemas.microsoft.com/office/powerpoint/2010/main" val="3992939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2A4E729-FAB4-4645-B0B6-DB146A98EDD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36DC9E2D-D7B7-41E8-89BA-EB694C68E3E8}" type="slidenum">
              <a:rPr lang="en-US" altLang="en-US"/>
              <a:pPr>
                <a:defRPr/>
              </a:pPr>
              <a:t>‹#›</a:t>
            </a:fld>
            <a:endParaRPr lang="en-US" altLang="en-US"/>
          </a:p>
        </p:txBody>
      </p:sp>
    </p:spTree>
    <p:extLst>
      <p:ext uri="{BB962C8B-B14F-4D97-AF65-F5344CB8AC3E}">
        <p14:creationId xmlns:p14="http://schemas.microsoft.com/office/powerpoint/2010/main" val="14263935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B7A9F31-6AE7-419D-BF5B-65F7FD9C09A8}"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6CDA9426-0D36-452D-A963-9C6543DDC2CC}" type="slidenum">
              <a:rPr lang="en-US" altLang="en-US"/>
              <a:pPr>
                <a:defRPr/>
              </a:pPr>
              <a:t>‹#›</a:t>
            </a:fld>
            <a:endParaRPr lang="en-US" altLang="en-US"/>
          </a:p>
        </p:txBody>
      </p:sp>
    </p:spTree>
    <p:extLst>
      <p:ext uri="{BB962C8B-B14F-4D97-AF65-F5344CB8AC3E}">
        <p14:creationId xmlns:p14="http://schemas.microsoft.com/office/powerpoint/2010/main" val="1706906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7C85FBF-0D05-43FF-9184-1D2F0A478DF4}"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9651D0B0-2487-4BCA-B036-6D664D8DA943}" type="slidenum">
              <a:rPr lang="en-US" altLang="en-US"/>
              <a:pPr>
                <a:defRPr/>
              </a:pPr>
              <a:t>‹#›</a:t>
            </a:fld>
            <a:endParaRPr lang="en-US" altLang="en-US"/>
          </a:p>
        </p:txBody>
      </p:sp>
    </p:spTree>
    <p:extLst>
      <p:ext uri="{BB962C8B-B14F-4D97-AF65-F5344CB8AC3E}">
        <p14:creationId xmlns:p14="http://schemas.microsoft.com/office/powerpoint/2010/main" val="2495990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C1E9F3A-1C40-4B55-B022-ED93E694F63C}"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FBBC9AA8-9567-400B-B9F0-B01E877D8D06}" type="slidenum">
              <a:rPr lang="en-US" altLang="en-US"/>
              <a:pPr>
                <a:defRPr/>
              </a:pPr>
              <a:t>‹#›</a:t>
            </a:fld>
            <a:endParaRPr lang="en-US" altLang="en-US"/>
          </a:p>
        </p:txBody>
      </p:sp>
    </p:spTree>
    <p:extLst>
      <p:ext uri="{BB962C8B-B14F-4D97-AF65-F5344CB8AC3E}">
        <p14:creationId xmlns:p14="http://schemas.microsoft.com/office/powerpoint/2010/main" val="34544494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2740A79-2719-4CBF-841C-194F7BFDD1A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025BD83-2D97-40D3-89FB-D50ABA14E842}" type="slidenum">
              <a:rPr lang="en-US" altLang="en-US"/>
              <a:pPr>
                <a:defRPr/>
              </a:pPr>
              <a:t>‹#›</a:t>
            </a:fld>
            <a:endParaRPr lang="en-US" altLang="en-US"/>
          </a:p>
        </p:txBody>
      </p:sp>
    </p:spTree>
    <p:extLst>
      <p:ext uri="{BB962C8B-B14F-4D97-AF65-F5344CB8AC3E}">
        <p14:creationId xmlns:p14="http://schemas.microsoft.com/office/powerpoint/2010/main" val="691718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5A744556-75AE-4F51-B2BD-DB7A8A0A9CC8}"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081178-6240-4772-BBD9-45C2DF98C3F2}" type="slidenum">
              <a:rPr lang="en-US" altLang="en-US"/>
              <a:pPr>
                <a:defRPr/>
              </a:pPr>
              <a:t>‹#›</a:t>
            </a:fld>
            <a:endParaRPr lang="en-US" altLang="en-US"/>
          </a:p>
        </p:txBody>
      </p:sp>
    </p:spTree>
    <p:extLst>
      <p:ext uri="{BB962C8B-B14F-4D97-AF65-F5344CB8AC3E}">
        <p14:creationId xmlns:p14="http://schemas.microsoft.com/office/powerpoint/2010/main" val="34509986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B63EFFDB-1DE4-404B-8CBA-B1E5CE4B004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17A841FF-2D51-4EC5-BF08-9CD75E07444A}" type="slidenum">
              <a:rPr lang="en-US" altLang="en-US"/>
              <a:pPr>
                <a:defRPr/>
              </a:pPr>
              <a:t>‹#›</a:t>
            </a:fld>
            <a:endParaRPr lang="en-US" altLang="en-US"/>
          </a:p>
        </p:txBody>
      </p:sp>
    </p:spTree>
    <p:extLst>
      <p:ext uri="{BB962C8B-B14F-4D97-AF65-F5344CB8AC3E}">
        <p14:creationId xmlns:p14="http://schemas.microsoft.com/office/powerpoint/2010/main" val="7290615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AAE9293-2248-470A-B07B-C588E2C64CD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860B265-906F-4CC9-B86C-608F225A0CB1}" type="slidenum">
              <a:rPr lang="en-US" altLang="en-US"/>
              <a:pPr>
                <a:defRPr/>
              </a:pPr>
              <a:t>‹#›</a:t>
            </a:fld>
            <a:endParaRPr lang="en-US" altLang="en-US"/>
          </a:p>
        </p:txBody>
      </p:sp>
    </p:spTree>
    <p:extLst>
      <p:ext uri="{BB962C8B-B14F-4D97-AF65-F5344CB8AC3E}">
        <p14:creationId xmlns:p14="http://schemas.microsoft.com/office/powerpoint/2010/main" val="2171980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AA3BDC4-8E35-40B3-B38C-38F45BF9084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155CB6A-54C7-4E85-AAB3-4D3C4953D09B}" type="slidenum">
              <a:rPr lang="en-US" altLang="en-US"/>
              <a:pPr>
                <a:defRPr/>
              </a:pPr>
              <a:t>‹#›</a:t>
            </a:fld>
            <a:endParaRPr lang="en-US" altLang="en-US"/>
          </a:p>
        </p:txBody>
      </p:sp>
    </p:spTree>
    <p:extLst>
      <p:ext uri="{BB962C8B-B14F-4D97-AF65-F5344CB8AC3E}">
        <p14:creationId xmlns:p14="http://schemas.microsoft.com/office/powerpoint/2010/main" val="28987955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51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6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516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891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BC089AB-8251-4BBF-AB40-9F593E11AA11}"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54247187-E1BD-4B5A-80EA-B3E51B05A975}" type="slidenum">
              <a:rPr lang="en-US" altLang="en-US"/>
              <a:pPr>
                <a:defRPr/>
              </a:pPr>
              <a:t>‹#›</a:t>
            </a:fld>
            <a:endParaRPr lang="en-US" altLang="en-US"/>
          </a:p>
        </p:txBody>
      </p:sp>
    </p:spTree>
    <p:extLst>
      <p:ext uri="{BB962C8B-B14F-4D97-AF65-F5344CB8AC3E}">
        <p14:creationId xmlns:p14="http://schemas.microsoft.com/office/powerpoint/2010/main" val="2248430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AAB87A6-A251-40BC-A39E-54CC9B6DB688}"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C95A3B2D-3511-4702-AE0D-9E9D7E263D41}" type="slidenum">
              <a:rPr lang="en-US" altLang="en-US"/>
              <a:pPr>
                <a:defRPr/>
              </a:pPr>
              <a:t>‹#›</a:t>
            </a:fld>
            <a:endParaRPr lang="en-US" altLang="en-US"/>
          </a:p>
        </p:txBody>
      </p:sp>
    </p:spTree>
    <p:extLst>
      <p:ext uri="{BB962C8B-B14F-4D97-AF65-F5344CB8AC3E}">
        <p14:creationId xmlns:p14="http://schemas.microsoft.com/office/powerpoint/2010/main" val="3723257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B9FA711-0EAE-43DC-AE26-FE38647EE91E}"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F526DA6-51F4-424C-AB8B-D6D433C9C2E8}" type="slidenum">
              <a:rPr lang="en-US" altLang="en-US"/>
              <a:pPr>
                <a:defRPr/>
              </a:pPr>
              <a:t>‹#›</a:t>
            </a:fld>
            <a:endParaRPr lang="en-US" altLang="en-US"/>
          </a:p>
        </p:txBody>
      </p:sp>
    </p:spTree>
    <p:extLst>
      <p:ext uri="{BB962C8B-B14F-4D97-AF65-F5344CB8AC3E}">
        <p14:creationId xmlns:p14="http://schemas.microsoft.com/office/powerpoint/2010/main" val="147347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25634AA-70B8-4426-8038-03A7DEFA5E97}"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7372C1D1-A13C-4CA9-871E-C1087EEDE7C3}" type="slidenum">
              <a:rPr lang="en-US" altLang="en-US"/>
              <a:pPr>
                <a:defRPr/>
              </a:pPr>
              <a:t>‹#›</a:t>
            </a:fld>
            <a:endParaRPr lang="en-US" altLang="en-US"/>
          </a:p>
        </p:txBody>
      </p:sp>
    </p:spTree>
    <p:extLst>
      <p:ext uri="{BB962C8B-B14F-4D97-AF65-F5344CB8AC3E}">
        <p14:creationId xmlns:p14="http://schemas.microsoft.com/office/powerpoint/2010/main" val="379046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B2C4FAF0-2CFE-4A82-8D40-CCD7CCF75404}"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BC1D1A-C150-4DDB-B177-C7A39254495B}" type="slidenum">
              <a:rPr lang="en-US" altLang="en-US"/>
              <a:pPr>
                <a:defRPr/>
              </a:pPr>
              <a:t>‹#›</a:t>
            </a:fld>
            <a:endParaRPr lang="en-US" altLang="en-US"/>
          </a:p>
        </p:txBody>
      </p:sp>
    </p:spTree>
    <p:extLst>
      <p:ext uri="{BB962C8B-B14F-4D97-AF65-F5344CB8AC3E}">
        <p14:creationId xmlns:p14="http://schemas.microsoft.com/office/powerpoint/2010/main" val="217154250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31932B4-CA7B-46A6-BF15-C35C6747B85C}"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D2C7FAAD-3F37-4CD8-9A4D-547C03006D1D}" type="slidenum">
              <a:rPr lang="en-US" altLang="en-US"/>
              <a:pPr>
                <a:defRPr/>
              </a:pPr>
              <a:t>‹#›</a:t>
            </a:fld>
            <a:endParaRPr lang="en-US" altLang="en-US"/>
          </a:p>
        </p:txBody>
      </p:sp>
    </p:spTree>
    <p:extLst>
      <p:ext uri="{BB962C8B-B14F-4D97-AF65-F5344CB8AC3E}">
        <p14:creationId xmlns:p14="http://schemas.microsoft.com/office/powerpoint/2010/main" val="2140139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D9F7756-9867-4BC0-83EA-5F9DCF3835DA}"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8DEE6DDB-C8DA-42D1-A7AF-A6396BC15A2F}" type="slidenum">
              <a:rPr lang="en-US" altLang="en-US"/>
              <a:pPr>
                <a:defRPr/>
              </a:pPr>
              <a:t>‹#›</a:t>
            </a:fld>
            <a:endParaRPr lang="en-US" altLang="en-US"/>
          </a:p>
        </p:txBody>
      </p:sp>
    </p:spTree>
    <p:extLst>
      <p:ext uri="{BB962C8B-B14F-4D97-AF65-F5344CB8AC3E}">
        <p14:creationId xmlns:p14="http://schemas.microsoft.com/office/powerpoint/2010/main" val="171753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59E6519-B195-4BFC-908C-A3809BBB5F37}"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19DBD272-DC20-49EA-94E5-D78FB0D01334}" type="slidenum">
              <a:rPr lang="en-US" altLang="en-US"/>
              <a:pPr>
                <a:defRPr/>
              </a:pPr>
              <a:t>‹#›</a:t>
            </a:fld>
            <a:endParaRPr lang="en-US" altLang="en-US"/>
          </a:p>
        </p:txBody>
      </p:sp>
    </p:spTree>
    <p:extLst>
      <p:ext uri="{BB962C8B-B14F-4D97-AF65-F5344CB8AC3E}">
        <p14:creationId xmlns:p14="http://schemas.microsoft.com/office/powerpoint/2010/main" val="3676014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99E662F-DD1C-48C2-B8BE-19DF6694C40C}"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EA0D355E-7079-4CD7-803F-40D77A3A2D2D}" type="slidenum">
              <a:rPr lang="en-US" altLang="en-US"/>
              <a:pPr>
                <a:defRPr/>
              </a:pPr>
              <a:t>‹#›</a:t>
            </a:fld>
            <a:endParaRPr lang="en-US" altLang="en-US"/>
          </a:p>
        </p:txBody>
      </p:sp>
    </p:spTree>
    <p:extLst>
      <p:ext uri="{BB962C8B-B14F-4D97-AF65-F5344CB8AC3E}">
        <p14:creationId xmlns:p14="http://schemas.microsoft.com/office/powerpoint/2010/main" val="29172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782A442-106E-4855-B33D-CA8481364540}"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01BA059B-C538-485E-ADE4-06D0C1465DAE}" type="slidenum">
              <a:rPr lang="en-US" altLang="en-US"/>
              <a:pPr>
                <a:defRPr/>
              </a:pPr>
              <a:t>‹#›</a:t>
            </a:fld>
            <a:endParaRPr lang="en-US" altLang="en-US"/>
          </a:p>
        </p:txBody>
      </p:sp>
    </p:spTree>
    <p:extLst>
      <p:ext uri="{BB962C8B-B14F-4D97-AF65-F5344CB8AC3E}">
        <p14:creationId xmlns:p14="http://schemas.microsoft.com/office/powerpoint/2010/main" val="2866292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C72C815-9242-44A7-9C83-42A9DCF1D04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FC7A71AB-E653-4C66-8864-E382A4571944}" type="slidenum">
              <a:rPr lang="en-US" altLang="en-US"/>
              <a:pPr>
                <a:defRPr/>
              </a:pPr>
              <a:t>‹#›</a:t>
            </a:fld>
            <a:endParaRPr lang="en-US" altLang="en-US"/>
          </a:p>
        </p:txBody>
      </p:sp>
    </p:spTree>
    <p:extLst>
      <p:ext uri="{BB962C8B-B14F-4D97-AF65-F5344CB8AC3E}">
        <p14:creationId xmlns:p14="http://schemas.microsoft.com/office/powerpoint/2010/main" val="1587968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8E64DEA-6BF0-4062-B1EE-E5D79CDB9D4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B0EDEAF-2008-4F4C-800D-F17A4510CF6B}" type="slidenum">
              <a:rPr lang="en-US" altLang="en-US"/>
              <a:pPr>
                <a:defRPr/>
              </a:pPr>
              <a:t>‹#›</a:t>
            </a:fld>
            <a:endParaRPr lang="en-US" altLang="en-US"/>
          </a:p>
        </p:txBody>
      </p:sp>
    </p:spTree>
    <p:extLst>
      <p:ext uri="{BB962C8B-B14F-4D97-AF65-F5344CB8AC3E}">
        <p14:creationId xmlns:p14="http://schemas.microsoft.com/office/powerpoint/2010/main" val="141603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40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70E46C3-A38E-43AA-BDF3-7C38D29EA65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FBAE4B3-E25D-47FD-82D8-89100F2C18AD}" type="slidenum">
              <a:rPr lang="en-US" altLang="en-US"/>
              <a:pPr>
                <a:defRPr/>
              </a:pPr>
              <a:t>‹#›</a:t>
            </a:fld>
            <a:endParaRPr lang="en-US" altLang="en-US"/>
          </a:p>
        </p:txBody>
      </p:sp>
    </p:spTree>
    <p:extLst>
      <p:ext uri="{BB962C8B-B14F-4D97-AF65-F5344CB8AC3E}">
        <p14:creationId xmlns:p14="http://schemas.microsoft.com/office/powerpoint/2010/main" val="3043545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A45DBFB-D5B9-4A5A-9BD4-9875E8B98817}"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64569B0-6FE0-4A59-BAAD-C014F375414D}" type="slidenum">
              <a:rPr lang="en-US" altLang="en-US"/>
              <a:pPr>
                <a:defRPr/>
              </a:pPr>
              <a:t>‹#›</a:t>
            </a:fld>
            <a:endParaRPr lang="en-US" altLang="en-US"/>
          </a:p>
        </p:txBody>
      </p:sp>
    </p:spTree>
    <p:extLst>
      <p:ext uri="{BB962C8B-B14F-4D97-AF65-F5344CB8AC3E}">
        <p14:creationId xmlns:p14="http://schemas.microsoft.com/office/powerpoint/2010/main" val="257294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914400"/>
            <a:ext cx="8610600" cy="4876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63EA27D5-3A86-4478-8539-BC3FC6E754D5}" type="datetimeFigureOut">
              <a:rPr lang="en-US"/>
              <a:pPr>
                <a:defRPr/>
              </a:pPr>
              <a:t>11/2/2018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A5C8E03-A3CD-422D-A45B-401051A866DC}" type="slidenum">
              <a:rPr lang="en-US" altLang="en-US"/>
              <a:pPr>
                <a:defRPr/>
              </a:pPr>
              <a:t>‹#›</a:t>
            </a:fld>
            <a:endParaRPr lang="en-US" altLang="en-US"/>
          </a:p>
        </p:txBody>
      </p:sp>
    </p:spTree>
    <p:extLst>
      <p:ext uri="{BB962C8B-B14F-4D97-AF65-F5344CB8AC3E}">
        <p14:creationId xmlns:p14="http://schemas.microsoft.com/office/powerpoint/2010/main" val="2371881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481EBE7-B3CB-4BE2-B102-7484AD2D57C2}"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AAF99272-97A3-46C4-8634-D800D26F916C}" type="slidenum">
              <a:rPr lang="en-US" altLang="en-US"/>
              <a:pPr>
                <a:defRPr/>
              </a:pPr>
              <a:t>‹#›</a:t>
            </a:fld>
            <a:endParaRPr lang="en-US" altLang="en-US"/>
          </a:p>
        </p:txBody>
      </p:sp>
    </p:spTree>
    <p:extLst>
      <p:ext uri="{BB962C8B-B14F-4D97-AF65-F5344CB8AC3E}">
        <p14:creationId xmlns:p14="http://schemas.microsoft.com/office/powerpoint/2010/main" val="1708858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2A0AABD-35A3-4614-8844-903C379157DE}"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4092D49-2EC6-4847-8E4D-26D7320C0E4D}" type="slidenum">
              <a:rPr lang="en-US" altLang="en-US"/>
              <a:pPr>
                <a:defRPr/>
              </a:pPr>
              <a:t>‹#›</a:t>
            </a:fld>
            <a:endParaRPr lang="en-US" altLang="en-US"/>
          </a:p>
        </p:txBody>
      </p:sp>
    </p:spTree>
    <p:extLst>
      <p:ext uri="{BB962C8B-B14F-4D97-AF65-F5344CB8AC3E}">
        <p14:creationId xmlns:p14="http://schemas.microsoft.com/office/powerpoint/2010/main" val="414832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00A888D-711B-4297-B974-E22532FF16D4}"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F9BF38C9-594D-4ECF-B40C-52227BD53E75}" type="slidenum">
              <a:rPr lang="en-US" altLang="en-US"/>
              <a:pPr>
                <a:defRPr/>
              </a:pPr>
              <a:t>‹#›</a:t>
            </a:fld>
            <a:endParaRPr lang="en-US" altLang="en-US"/>
          </a:p>
        </p:txBody>
      </p:sp>
    </p:spTree>
    <p:extLst>
      <p:ext uri="{BB962C8B-B14F-4D97-AF65-F5344CB8AC3E}">
        <p14:creationId xmlns:p14="http://schemas.microsoft.com/office/powerpoint/2010/main" val="2300010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AAAF1E3-1703-4B22-B7B8-414A63DE87D1}"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615B98DA-6FF5-4C00-96DB-79EE0070F061}" type="slidenum">
              <a:rPr lang="en-US" altLang="en-US"/>
              <a:pPr>
                <a:defRPr/>
              </a:pPr>
              <a:t>‹#›</a:t>
            </a:fld>
            <a:endParaRPr lang="en-US" altLang="en-US"/>
          </a:p>
        </p:txBody>
      </p:sp>
    </p:spTree>
    <p:extLst>
      <p:ext uri="{BB962C8B-B14F-4D97-AF65-F5344CB8AC3E}">
        <p14:creationId xmlns:p14="http://schemas.microsoft.com/office/powerpoint/2010/main" val="1325026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74DAE45-0BFC-4AD0-BFD7-E582DD83EA04}"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11EB59BD-D50A-4F93-9464-462A1B01E37A}" type="slidenum">
              <a:rPr lang="en-US" altLang="en-US"/>
              <a:pPr>
                <a:defRPr/>
              </a:pPr>
              <a:t>‹#›</a:t>
            </a:fld>
            <a:endParaRPr lang="en-US" altLang="en-US"/>
          </a:p>
        </p:txBody>
      </p:sp>
    </p:spTree>
    <p:extLst>
      <p:ext uri="{BB962C8B-B14F-4D97-AF65-F5344CB8AC3E}">
        <p14:creationId xmlns:p14="http://schemas.microsoft.com/office/powerpoint/2010/main" val="225163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07B4383C-E961-416B-90F3-1A8EFA12D3A9}"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01C2D24-9E58-4AD2-AEA1-9AC6D66114B0}" type="slidenum">
              <a:rPr lang="en-US" altLang="en-US"/>
              <a:pPr>
                <a:defRPr/>
              </a:pPr>
              <a:t>‹#›</a:t>
            </a:fld>
            <a:endParaRPr lang="en-US" altLang="en-US"/>
          </a:p>
        </p:txBody>
      </p:sp>
    </p:spTree>
    <p:extLst>
      <p:ext uri="{BB962C8B-B14F-4D97-AF65-F5344CB8AC3E}">
        <p14:creationId xmlns:p14="http://schemas.microsoft.com/office/powerpoint/2010/main" val="120807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2769EA0-A8B1-431D-89C8-BB0233FF61DA}"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942A852-B2EE-4463-9B82-0FCD2A9ADC8E}" type="slidenum">
              <a:rPr lang="en-US" altLang="en-US"/>
              <a:pPr>
                <a:defRPr/>
              </a:pPr>
              <a:t>‹#›</a:t>
            </a:fld>
            <a:endParaRPr lang="en-US" altLang="en-US"/>
          </a:p>
        </p:txBody>
      </p:sp>
    </p:spTree>
    <p:extLst>
      <p:ext uri="{BB962C8B-B14F-4D97-AF65-F5344CB8AC3E}">
        <p14:creationId xmlns:p14="http://schemas.microsoft.com/office/powerpoint/2010/main" val="2936536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A5DB855-5ED5-409D-A3AD-D313E770700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56F3A79-2F7D-4183-9F12-829940125BC5}" type="slidenum">
              <a:rPr lang="en-US" altLang="en-US"/>
              <a:pPr>
                <a:defRPr/>
              </a:pPr>
              <a:t>‹#›</a:t>
            </a:fld>
            <a:endParaRPr lang="en-US" altLang="en-US"/>
          </a:p>
        </p:txBody>
      </p:sp>
    </p:spTree>
    <p:extLst>
      <p:ext uri="{BB962C8B-B14F-4D97-AF65-F5344CB8AC3E}">
        <p14:creationId xmlns:p14="http://schemas.microsoft.com/office/powerpoint/2010/main" val="319774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3F60FF3-0CDB-49EE-8011-5575EEEE3927}"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4665F3BB-DA4D-45A6-BF30-7F4965B83DE4}" type="slidenum">
              <a:rPr lang="en-US" altLang="en-US"/>
              <a:pPr>
                <a:defRPr/>
              </a:pPr>
              <a:t>‹#›</a:t>
            </a:fld>
            <a:endParaRPr lang="en-US" altLang="en-US"/>
          </a:p>
        </p:txBody>
      </p:sp>
    </p:spTree>
    <p:extLst>
      <p:ext uri="{BB962C8B-B14F-4D97-AF65-F5344CB8AC3E}">
        <p14:creationId xmlns:p14="http://schemas.microsoft.com/office/powerpoint/2010/main" val="1741983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1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0AA0A0C9-C474-4F98-81C9-81C56842511A}" type="datetimeFigureOut">
              <a:rPr lang="en-US"/>
              <a:pPr>
                <a:defRPr/>
              </a:pPr>
              <a:t>11/2/2018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EC49E2A-4705-4DD2-B773-B2E69ABF418F}" type="slidenum">
              <a:rPr lang="en-US" altLang="en-US"/>
              <a:pPr>
                <a:defRPr/>
              </a:pPr>
              <a:t>‹#›</a:t>
            </a:fld>
            <a:endParaRPr lang="en-US" altLang="en-US"/>
          </a:p>
        </p:txBody>
      </p:sp>
    </p:spTree>
    <p:extLst>
      <p:ext uri="{BB962C8B-B14F-4D97-AF65-F5344CB8AC3E}">
        <p14:creationId xmlns:p14="http://schemas.microsoft.com/office/powerpoint/2010/main" val="157270122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A14BF85-D4AA-4F89-A891-E2C68DC59534}"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36D4D8A-7A0C-4344-B53E-9DAE11D7FF55}" type="slidenum">
              <a:rPr lang="en-US" altLang="en-US"/>
              <a:pPr>
                <a:defRPr/>
              </a:pPr>
              <a:t>‹#›</a:t>
            </a:fld>
            <a:endParaRPr lang="en-US" altLang="en-US"/>
          </a:p>
        </p:txBody>
      </p:sp>
    </p:spTree>
    <p:extLst>
      <p:ext uri="{BB962C8B-B14F-4D97-AF65-F5344CB8AC3E}">
        <p14:creationId xmlns:p14="http://schemas.microsoft.com/office/powerpoint/2010/main" val="3071986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10A8F7E-5FB6-4217-B253-844A99918ACD}"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047A6F4-6DAF-498F-B682-198A54A6409E}" type="slidenum">
              <a:rPr lang="en-US" altLang="en-US"/>
              <a:pPr>
                <a:defRPr/>
              </a:pPr>
              <a:t>‹#›</a:t>
            </a:fld>
            <a:endParaRPr lang="en-US" altLang="en-US"/>
          </a:p>
        </p:txBody>
      </p:sp>
    </p:spTree>
    <p:extLst>
      <p:ext uri="{BB962C8B-B14F-4D97-AF65-F5344CB8AC3E}">
        <p14:creationId xmlns:p14="http://schemas.microsoft.com/office/powerpoint/2010/main" val="3916894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A05534F-3F65-44CB-A586-656264424EF4}"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D5CC4BF1-3DDD-4E29-A4EA-12BDF9D6BC06}" type="slidenum">
              <a:rPr lang="en-US" altLang="en-US"/>
              <a:pPr>
                <a:defRPr/>
              </a:pPr>
              <a:t>‹#›</a:t>
            </a:fld>
            <a:endParaRPr lang="en-US" altLang="en-US"/>
          </a:p>
        </p:txBody>
      </p:sp>
    </p:spTree>
    <p:extLst>
      <p:ext uri="{BB962C8B-B14F-4D97-AF65-F5344CB8AC3E}">
        <p14:creationId xmlns:p14="http://schemas.microsoft.com/office/powerpoint/2010/main" val="1614713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1BEEB7D-4A70-4916-AA49-3743D60ACBE9}"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8A26784-6D3C-4824-BC73-F1F045FAA027}" type="slidenum">
              <a:rPr lang="en-US" altLang="en-US"/>
              <a:pPr>
                <a:defRPr/>
              </a:pPr>
              <a:t>‹#›</a:t>
            </a:fld>
            <a:endParaRPr lang="en-US" altLang="en-US"/>
          </a:p>
        </p:txBody>
      </p:sp>
    </p:spTree>
    <p:extLst>
      <p:ext uri="{BB962C8B-B14F-4D97-AF65-F5344CB8AC3E}">
        <p14:creationId xmlns:p14="http://schemas.microsoft.com/office/powerpoint/2010/main" val="4045372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D2E09B4-8A7A-4CB6-8399-963AF6213962}"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AF82D3F8-FCCE-462D-944D-991DD1325A36}" type="slidenum">
              <a:rPr lang="en-US" altLang="en-US"/>
              <a:pPr>
                <a:defRPr/>
              </a:pPr>
              <a:t>‹#›</a:t>
            </a:fld>
            <a:endParaRPr lang="en-US" altLang="en-US"/>
          </a:p>
        </p:txBody>
      </p:sp>
    </p:spTree>
    <p:extLst>
      <p:ext uri="{BB962C8B-B14F-4D97-AF65-F5344CB8AC3E}">
        <p14:creationId xmlns:p14="http://schemas.microsoft.com/office/powerpoint/2010/main" val="681183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E42D7EB-D60A-4313-A911-7FDB4DBB4886}"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86563274-8B28-453A-B47A-6344BE37F548}" type="slidenum">
              <a:rPr lang="en-US" altLang="en-US"/>
              <a:pPr>
                <a:defRPr/>
              </a:pPr>
              <a:t>‹#›</a:t>
            </a:fld>
            <a:endParaRPr lang="en-US" altLang="en-US"/>
          </a:p>
        </p:txBody>
      </p:sp>
    </p:spTree>
    <p:extLst>
      <p:ext uri="{BB962C8B-B14F-4D97-AF65-F5344CB8AC3E}">
        <p14:creationId xmlns:p14="http://schemas.microsoft.com/office/powerpoint/2010/main" val="3321033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E438881-6FD8-4356-8E12-168C99214D3C}"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8F633F69-34E9-48CC-BB4E-2D33A4E1E14F}" type="slidenum">
              <a:rPr lang="en-US" altLang="en-US"/>
              <a:pPr>
                <a:defRPr/>
              </a:pPr>
              <a:t>‹#›</a:t>
            </a:fld>
            <a:endParaRPr lang="en-US" altLang="en-US"/>
          </a:p>
        </p:txBody>
      </p:sp>
    </p:spTree>
    <p:extLst>
      <p:ext uri="{BB962C8B-B14F-4D97-AF65-F5344CB8AC3E}">
        <p14:creationId xmlns:p14="http://schemas.microsoft.com/office/powerpoint/2010/main" val="3801045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33846C7-5085-4466-A619-E0B661556D84}"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B648898-1844-4E68-90FD-462E46AF8629}" type="slidenum">
              <a:rPr lang="en-US" altLang="en-US"/>
              <a:pPr>
                <a:defRPr/>
              </a:pPr>
              <a:t>‹#›</a:t>
            </a:fld>
            <a:endParaRPr lang="en-US" altLang="en-US"/>
          </a:p>
        </p:txBody>
      </p:sp>
    </p:spTree>
    <p:extLst>
      <p:ext uri="{BB962C8B-B14F-4D97-AF65-F5344CB8AC3E}">
        <p14:creationId xmlns:p14="http://schemas.microsoft.com/office/powerpoint/2010/main" val="253183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AA24699-CCEE-4006-BD27-2EA87C06E8A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E075E80-0436-4DED-BEED-568524DB7FD1}" type="slidenum">
              <a:rPr lang="en-US" altLang="en-US"/>
              <a:pPr>
                <a:defRPr/>
              </a:pPr>
              <a:t>‹#›</a:t>
            </a:fld>
            <a:endParaRPr lang="en-US" altLang="en-US"/>
          </a:p>
        </p:txBody>
      </p:sp>
    </p:spTree>
    <p:extLst>
      <p:ext uri="{BB962C8B-B14F-4D97-AF65-F5344CB8AC3E}">
        <p14:creationId xmlns:p14="http://schemas.microsoft.com/office/powerpoint/2010/main" val="568838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8201D67-7DF2-4B53-ABC0-F7BB630CD966}"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AC5B03C1-B04C-411E-9DCE-6D6A8A3CA96C}" type="slidenum">
              <a:rPr lang="en-US" altLang="en-US"/>
              <a:pPr>
                <a:defRPr/>
              </a:pPr>
              <a:t>‹#›</a:t>
            </a:fld>
            <a:endParaRPr lang="en-US" altLang="en-US"/>
          </a:p>
        </p:txBody>
      </p:sp>
    </p:spTree>
    <p:extLst>
      <p:ext uri="{BB962C8B-B14F-4D97-AF65-F5344CB8AC3E}">
        <p14:creationId xmlns:p14="http://schemas.microsoft.com/office/powerpoint/2010/main" val="252362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DC97671B-35E8-419E-AB76-C0A93B6C405D}" type="datetimeFigureOut">
              <a:rPr lang="en-US"/>
              <a:pPr>
                <a:defRPr/>
              </a:pPr>
              <a:t>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3DAC2AC-6D18-464F-B69A-D977D4C45CED}" type="slidenum">
              <a:rPr lang="en-US" altLang="en-US"/>
              <a:pPr>
                <a:defRPr/>
              </a:pPr>
              <a:t>‹#›</a:t>
            </a:fld>
            <a:endParaRPr lang="en-US" altLang="en-US"/>
          </a:p>
        </p:txBody>
      </p:sp>
    </p:spTree>
    <p:extLst>
      <p:ext uri="{BB962C8B-B14F-4D97-AF65-F5344CB8AC3E}">
        <p14:creationId xmlns:p14="http://schemas.microsoft.com/office/powerpoint/2010/main" val="2021961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72ECB0B6-A4C7-41B4-B183-1188D0395FE1}"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C9577443-5E85-45BD-8538-F2B2D0C54509}" type="slidenum">
              <a:rPr lang="en-US" altLang="en-US"/>
              <a:pPr>
                <a:defRPr/>
              </a:pPr>
              <a:t>‹#›</a:t>
            </a:fld>
            <a:endParaRPr lang="en-US" altLang="en-US"/>
          </a:p>
        </p:txBody>
      </p:sp>
    </p:spTree>
    <p:extLst>
      <p:ext uri="{BB962C8B-B14F-4D97-AF65-F5344CB8AC3E}">
        <p14:creationId xmlns:p14="http://schemas.microsoft.com/office/powerpoint/2010/main" val="1789532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213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EF81C21-AEFB-4DB3-BB64-13E492350E74}"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8EAC4281-C736-463F-ABA1-B1AC127A7082}" type="slidenum">
              <a:rPr lang="en-US" altLang="en-US"/>
              <a:pPr>
                <a:defRPr/>
              </a:pPr>
              <a:t>‹#›</a:t>
            </a:fld>
            <a:endParaRPr lang="en-US" altLang="en-US"/>
          </a:p>
        </p:txBody>
      </p:sp>
    </p:spTree>
    <p:extLst>
      <p:ext uri="{BB962C8B-B14F-4D97-AF65-F5344CB8AC3E}">
        <p14:creationId xmlns:p14="http://schemas.microsoft.com/office/powerpoint/2010/main" val="807625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BB8346A-6084-4A57-961B-AEF897E553D5}"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7276216-B051-4430-A763-04F880026E51}" type="slidenum">
              <a:rPr lang="en-US" altLang="en-US"/>
              <a:pPr>
                <a:defRPr/>
              </a:pPr>
              <a:t>‹#›</a:t>
            </a:fld>
            <a:endParaRPr lang="en-US" altLang="en-US"/>
          </a:p>
        </p:txBody>
      </p:sp>
    </p:spTree>
    <p:extLst>
      <p:ext uri="{BB962C8B-B14F-4D97-AF65-F5344CB8AC3E}">
        <p14:creationId xmlns:p14="http://schemas.microsoft.com/office/powerpoint/2010/main" val="2198111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F908586-D0EC-40A6-807C-0A6B9977BBA9}"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7B1E41C-88C8-4FAD-B358-6C30B395A1CA}" type="slidenum">
              <a:rPr lang="en-US" altLang="en-US"/>
              <a:pPr>
                <a:defRPr/>
              </a:pPr>
              <a:t>‹#›</a:t>
            </a:fld>
            <a:endParaRPr lang="en-US" altLang="en-US"/>
          </a:p>
        </p:txBody>
      </p:sp>
    </p:spTree>
    <p:extLst>
      <p:ext uri="{BB962C8B-B14F-4D97-AF65-F5344CB8AC3E}">
        <p14:creationId xmlns:p14="http://schemas.microsoft.com/office/powerpoint/2010/main" val="2503327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7AEFD75-C015-4DF7-97F0-4D180D6CF6A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50F9B541-D1EF-4B33-A192-6B3D0A18EDEF}" type="slidenum">
              <a:rPr lang="en-US" altLang="en-US"/>
              <a:pPr>
                <a:defRPr/>
              </a:pPr>
              <a:t>‹#›</a:t>
            </a:fld>
            <a:endParaRPr lang="en-US" altLang="en-US"/>
          </a:p>
        </p:txBody>
      </p:sp>
    </p:spTree>
    <p:extLst>
      <p:ext uri="{BB962C8B-B14F-4D97-AF65-F5344CB8AC3E}">
        <p14:creationId xmlns:p14="http://schemas.microsoft.com/office/powerpoint/2010/main" val="3916082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99BA3FB-0E37-4D91-82F7-13B0B599346F}"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63038C50-B76A-4964-BA4A-4BB7C096C014}" type="slidenum">
              <a:rPr lang="en-US" altLang="en-US"/>
              <a:pPr>
                <a:defRPr/>
              </a:pPr>
              <a:t>‹#›</a:t>
            </a:fld>
            <a:endParaRPr lang="en-US" altLang="en-US"/>
          </a:p>
        </p:txBody>
      </p:sp>
    </p:spTree>
    <p:extLst>
      <p:ext uri="{BB962C8B-B14F-4D97-AF65-F5344CB8AC3E}">
        <p14:creationId xmlns:p14="http://schemas.microsoft.com/office/powerpoint/2010/main" val="943710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C17393E0-66E1-4CC0-B5C5-4D06F6728740}"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640CDE9F-5433-416A-BCD0-6734CB25FC74}" type="slidenum">
              <a:rPr lang="en-US" altLang="en-US"/>
              <a:pPr>
                <a:defRPr/>
              </a:pPr>
              <a:t>‹#›</a:t>
            </a:fld>
            <a:endParaRPr lang="en-US" altLang="en-US"/>
          </a:p>
        </p:txBody>
      </p:sp>
    </p:spTree>
    <p:extLst>
      <p:ext uri="{BB962C8B-B14F-4D97-AF65-F5344CB8AC3E}">
        <p14:creationId xmlns:p14="http://schemas.microsoft.com/office/powerpoint/2010/main" val="1400957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8D55957-536A-4FE8-A033-B38B7CCE5C01}"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9B9A5B46-AFD3-4284-8E3F-52D99407CB83}" type="slidenum">
              <a:rPr lang="en-US" altLang="en-US"/>
              <a:pPr>
                <a:defRPr/>
              </a:pPr>
              <a:t>‹#›</a:t>
            </a:fld>
            <a:endParaRPr lang="en-US" altLang="en-US"/>
          </a:p>
        </p:txBody>
      </p:sp>
    </p:spTree>
    <p:extLst>
      <p:ext uri="{BB962C8B-B14F-4D97-AF65-F5344CB8AC3E}">
        <p14:creationId xmlns:p14="http://schemas.microsoft.com/office/powerpoint/2010/main" val="121112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076DF25-7A62-4C37-BA5B-20933252A393}"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5C247960-6859-4F8A-B44F-95282FE277CF}" type="slidenum">
              <a:rPr lang="en-US" altLang="en-US"/>
              <a:pPr>
                <a:defRPr/>
              </a:pPr>
              <a:t>‹#›</a:t>
            </a:fld>
            <a:endParaRPr lang="en-US" altLang="en-US"/>
          </a:p>
        </p:txBody>
      </p:sp>
    </p:spTree>
    <p:extLst>
      <p:ext uri="{BB962C8B-B14F-4D97-AF65-F5344CB8AC3E}">
        <p14:creationId xmlns:p14="http://schemas.microsoft.com/office/powerpoint/2010/main" val="156476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30B26FF6-38C1-4CE0-8928-6858A03E1519}" type="datetimeFigureOut">
              <a:rPr lang="en-US"/>
              <a:pPr>
                <a:defRPr/>
              </a:pPr>
              <a:t>11/2/2018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E1CF6B6-2FD9-456F-A9A2-867580FA6A00}" type="slidenum">
              <a:rPr lang="en-US" altLang="en-US"/>
              <a:pPr>
                <a:defRPr/>
              </a:pPr>
              <a:t>‹#›</a:t>
            </a:fld>
            <a:endParaRPr lang="en-US" altLang="en-US"/>
          </a:p>
        </p:txBody>
      </p:sp>
    </p:spTree>
    <p:extLst>
      <p:ext uri="{BB962C8B-B14F-4D97-AF65-F5344CB8AC3E}">
        <p14:creationId xmlns:p14="http://schemas.microsoft.com/office/powerpoint/2010/main" val="30355123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29F7B30-74B4-4812-B65F-7BA6ABA380F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2E24B62A-BD44-49E3-B0D6-21E68BED2BDF}" type="slidenum">
              <a:rPr lang="en-US" altLang="en-US"/>
              <a:pPr>
                <a:defRPr/>
              </a:pPr>
              <a:t>‹#›</a:t>
            </a:fld>
            <a:endParaRPr lang="en-US" altLang="en-US"/>
          </a:p>
        </p:txBody>
      </p:sp>
    </p:spTree>
    <p:extLst>
      <p:ext uri="{BB962C8B-B14F-4D97-AF65-F5344CB8AC3E}">
        <p14:creationId xmlns:p14="http://schemas.microsoft.com/office/powerpoint/2010/main" val="820372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37F4E11-8994-4F36-9297-19BE039C0B7B}"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CE0C0583-9BDE-438E-B172-9C5CAB25C59E}" type="slidenum">
              <a:rPr lang="en-US" altLang="en-US"/>
              <a:pPr>
                <a:defRPr/>
              </a:pPr>
              <a:t>‹#›</a:t>
            </a:fld>
            <a:endParaRPr lang="en-US" altLang="en-US"/>
          </a:p>
        </p:txBody>
      </p:sp>
    </p:spTree>
    <p:extLst>
      <p:ext uri="{BB962C8B-B14F-4D97-AF65-F5344CB8AC3E}">
        <p14:creationId xmlns:p14="http://schemas.microsoft.com/office/powerpoint/2010/main" val="2314103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9329596-7DC4-437F-BBCA-4A253C6822B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04C75E5C-DEC9-4F4D-9A64-19507EE53616}" type="slidenum">
              <a:rPr lang="en-US" altLang="en-US"/>
              <a:pPr>
                <a:defRPr/>
              </a:pPr>
              <a:t>‹#›</a:t>
            </a:fld>
            <a:endParaRPr lang="en-US" altLang="en-US"/>
          </a:p>
        </p:txBody>
      </p:sp>
    </p:spTree>
    <p:extLst>
      <p:ext uri="{BB962C8B-B14F-4D97-AF65-F5344CB8AC3E}">
        <p14:creationId xmlns:p14="http://schemas.microsoft.com/office/powerpoint/2010/main" val="3131785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6418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E558CDFD-7C97-4DCF-A9A9-950710B5620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42889902-1B9A-489C-9B7A-A2AD215E7C7D}" type="slidenum">
              <a:rPr lang="en-US" altLang="en-US"/>
              <a:pPr>
                <a:defRPr/>
              </a:pPr>
              <a:t>‹#›</a:t>
            </a:fld>
            <a:endParaRPr lang="en-US" altLang="en-US"/>
          </a:p>
        </p:txBody>
      </p:sp>
    </p:spTree>
    <p:extLst>
      <p:ext uri="{BB962C8B-B14F-4D97-AF65-F5344CB8AC3E}">
        <p14:creationId xmlns:p14="http://schemas.microsoft.com/office/powerpoint/2010/main" val="996184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1AB5DC7-C462-404F-A0D4-69CDDA5B275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E6F6976F-698A-407F-9607-6243BE37E9F9}" type="slidenum">
              <a:rPr lang="en-US" altLang="en-US"/>
              <a:pPr>
                <a:defRPr/>
              </a:pPr>
              <a:t>‹#›</a:t>
            </a:fld>
            <a:endParaRPr lang="en-US" altLang="en-US"/>
          </a:p>
        </p:txBody>
      </p:sp>
    </p:spTree>
    <p:extLst>
      <p:ext uri="{BB962C8B-B14F-4D97-AF65-F5344CB8AC3E}">
        <p14:creationId xmlns:p14="http://schemas.microsoft.com/office/powerpoint/2010/main" val="4270660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D0DA3B5-6F80-43A8-A516-F7A9C8D394A0}"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72B9C0F6-F6D1-4CFC-BF3F-EAB9D2C0C706}" type="slidenum">
              <a:rPr lang="en-US" altLang="en-US"/>
              <a:pPr>
                <a:defRPr/>
              </a:pPr>
              <a:t>‹#›</a:t>
            </a:fld>
            <a:endParaRPr lang="en-US" altLang="en-US"/>
          </a:p>
        </p:txBody>
      </p:sp>
    </p:spTree>
    <p:extLst>
      <p:ext uri="{BB962C8B-B14F-4D97-AF65-F5344CB8AC3E}">
        <p14:creationId xmlns:p14="http://schemas.microsoft.com/office/powerpoint/2010/main" val="1522132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F59860C-6AF0-4A9D-9EF2-9EE77243D50D}"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49441C28-E86E-404D-8AAC-AF9A66AC084B}" type="slidenum">
              <a:rPr lang="en-US" altLang="en-US"/>
              <a:pPr>
                <a:defRPr/>
              </a:pPr>
              <a:t>‹#›</a:t>
            </a:fld>
            <a:endParaRPr lang="en-US" altLang="en-US"/>
          </a:p>
        </p:txBody>
      </p:sp>
    </p:spTree>
    <p:extLst>
      <p:ext uri="{BB962C8B-B14F-4D97-AF65-F5344CB8AC3E}">
        <p14:creationId xmlns:p14="http://schemas.microsoft.com/office/powerpoint/2010/main" val="388056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99AC094-7F9E-4FAD-88E1-9A2E03CE3E6A}"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B7F8962C-1C8C-4A9F-85E3-9A8DF739FD6A}" type="slidenum">
              <a:rPr lang="en-US" altLang="en-US"/>
              <a:pPr>
                <a:defRPr/>
              </a:pPr>
              <a:t>‹#›</a:t>
            </a:fld>
            <a:endParaRPr lang="en-US" altLang="en-US"/>
          </a:p>
        </p:txBody>
      </p:sp>
    </p:spTree>
    <p:extLst>
      <p:ext uri="{BB962C8B-B14F-4D97-AF65-F5344CB8AC3E}">
        <p14:creationId xmlns:p14="http://schemas.microsoft.com/office/powerpoint/2010/main" val="29340511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59B476B-0AB5-44E5-8022-EB76B668A81D}"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2A43856C-ECFC-4E10-93A6-A588CAF5BA06}" type="slidenum">
              <a:rPr lang="en-US" altLang="en-US"/>
              <a:pPr>
                <a:defRPr/>
              </a:pPr>
              <a:t>‹#›</a:t>
            </a:fld>
            <a:endParaRPr lang="en-US" altLang="en-US"/>
          </a:p>
        </p:txBody>
      </p:sp>
    </p:spTree>
    <p:extLst>
      <p:ext uri="{BB962C8B-B14F-4D97-AF65-F5344CB8AC3E}">
        <p14:creationId xmlns:p14="http://schemas.microsoft.com/office/powerpoint/2010/main" val="360923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BDF7EBEB-417A-4866-BB98-13C30C69E161}" type="datetimeFigureOut">
              <a:rPr lang="en-US"/>
              <a:pPr>
                <a:defRPr/>
              </a:pPr>
              <a:t>11/2/2018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5AC566-5CC1-430A-A494-DB4ADCB06698}" type="slidenum">
              <a:rPr lang="en-US" altLang="en-US"/>
              <a:pPr>
                <a:defRPr/>
              </a:pPr>
              <a:t>‹#›</a:t>
            </a:fld>
            <a:endParaRPr lang="en-US" altLang="en-US"/>
          </a:p>
        </p:txBody>
      </p:sp>
    </p:spTree>
    <p:extLst>
      <p:ext uri="{BB962C8B-B14F-4D97-AF65-F5344CB8AC3E}">
        <p14:creationId xmlns:p14="http://schemas.microsoft.com/office/powerpoint/2010/main" val="16931769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43774DE-8733-4AA9-B11B-D974A8F84CC2}"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3BC2A533-282B-4A31-84D7-A1A43B4154BF}" type="slidenum">
              <a:rPr lang="en-US" altLang="en-US"/>
              <a:pPr>
                <a:defRPr/>
              </a:pPr>
              <a:t>‹#›</a:t>
            </a:fld>
            <a:endParaRPr lang="en-US" altLang="en-US"/>
          </a:p>
        </p:txBody>
      </p:sp>
    </p:spTree>
    <p:extLst>
      <p:ext uri="{BB962C8B-B14F-4D97-AF65-F5344CB8AC3E}">
        <p14:creationId xmlns:p14="http://schemas.microsoft.com/office/powerpoint/2010/main" val="1670814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4C33682-93CF-43F0-BA0B-A04F24543080}"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E3309BBF-62E5-470C-9BFC-C899844F6CEF}" type="slidenum">
              <a:rPr lang="en-US" altLang="en-US"/>
              <a:pPr>
                <a:defRPr/>
              </a:pPr>
              <a:t>‹#›</a:t>
            </a:fld>
            <a:endParaRPr lang="en-US" altLang="en-US"/>
          </a:p>
        </p:txBody>
      </p:sp>
    </p:spTree>
    <p:extLst>
      <p:ext uri="{BB962C8B-B14F-4D97-AF65-F5344CB8AC3E}">
        <p14:creationId xmlns:p14="http://schemas.microsoft.com/office/powerpoint/2010/main" val="476963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9061E16-65AA-4065-913D-4D2D14300EBA}"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DF071F1C-C146-4EDA-BFF5-1D48762D34C2}" type="slidenum">
              <a:rPr lang="en-US" altLang="en-US"/>
              <a:pPr>
                <a:defRPr/>
              </a:pPr>
              <a:t>‹#›</a:t>
            </a:fld>
            <a:endParaRPr lang="en-US" altLang="en-US"/>
          </a:p>
        </p:txBody>
      </p:sp>
    </p:spTree>
    <p:extLst>
      <p:ext uri="{BB962C8B-B14F-4D97-AF65-F5344CB8AC3E}">
        <p14:creationId xmlns:p14="http://schemas.microsoft.com/office/powerpoint/2010/main" val="2853388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0494B4BC-94E8-4592-9153-C1706076BAEA}"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1EB4CF8-FF7C-42A0-B632-B845E131544E}" type="slidenum">
              <a:rPr lang="en-US" altLang="en-US"/>
              <a:pPr>
                <a:defRPr/>
              </a:pPr>
              <a:t>‹#›</a:t>
            </a:fld>
            <a:endParaRPr lang="en-US" altLang="en-US"/>
          </a:p>
        </p:txBody>
      </p:sp>
    </p:spTree>
    <p:extLst>
      <p:ext uri="{BB962C8B-B14F-4D97-AF65-F5344CB8AC3E}">
        <p14:creationId xmlns:p14="http://schemas.microsoft.com/office/powerpoint/2010/main" val="3220311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9A12914-9ADF-49D2-A58D-EE74AB996041}"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50481C1-A590-4975-A707-D20B8DA207B5}" type="slidenum">
              <a:rPr lang="en-US" altLang="en-US"/>
              <a:pPr>
                <a:defRPr/>
              </a:pPr>
              <a:t>‹#›</a:t>
            </a:fld>
            <a:endParaRPr lang="en-US" altLang="en-US"/>
          </a:p>
        </p:txBody>
      </p:sp>
    </p:spTree>
    <p:extLst>
      <p:ext uri="{BB962C8B-B14F-4D97-AF65-F5344CB8AC3E}">
        <p14:creationId xmlns:p14="http://schemas.microsoft.com/office/powerpoint/2010/main" val="14147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448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2F9B604-63D5-4B14-9B12-2D7B93B60AB7}"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07B2D2D-4E52-450F-AEA5-BC677BD7BF5E}" type="slidenum">
              <a:rPr lang="en-US" altLang="en-US"/>
              <a:pPr>
                <a:defRPr/>
              </a:pPr>
              <a:t>‹#›</a:t>
            </a:fld>
            <a:endParaRPr lang="en-US" altLang="en-US"/>
          </a:p>
        </p:txBody>
      </p:sp>
    </p:spTree>
    <p:extLst>
      <p:ext uri="{BB962C8B-B14F-4D97-AF65-F5344CB8AC3E}">
        <p14:creationId xmlns:p14="http://schemas.microsoft.com/office/powerpoint/2010/main" val="35520402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E75F1E6-1A5B-42B8-AD4A-B815142939D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B77D8193-FF4C-4441-9905-090A11C9EF76}" type="slidenum">
              <a:rPr lang="en-US" altLang="en-US"/>
              <a:pPr>
                <a:defRPr/>
              </a:pPr>
              <a:t>‹#›</a:t>
            </a:fld>
            <a:endParaRPr lang="en-US" altLang="en-US"/>
          </a:p>
        </p:txBody>
      </p:sp>
    </p:spTree>
    <p:extLst>
      <p:ext uri="{BB962C8B-B14F-4D97-AF65-F5344CB8AC3E}">
        <p14:creationId xmlns:p14="http://schemas.microsoft.com/office/powerpoint/2010/main" val="3472289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9F581BAD-A5C6-4E67-AE55-6C8103F59842}"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2740D87E-329A-4108-87BD-9B6A86888333}" type="slidenum">
              <a:rPr lang="en-US" altLang="en-US"/>
              <a:pPr>
                <a:defRPr/>
              </a:pPr>
              <a:t>‹#›</a:t>
            </a:fld>
            <a:endParaRPr lang="en-US" altLang="en-US"/>
          </a:p>
        </p:txBody>
      </p:sp>
    </p:spTree>
    <p:extLst>
      <p:ext uri="{BB962C8B-B14F-4D97-AF65-F5344CB8AC3E}">
        <p14:creationId xmlns:p14="http://schemas.microsoft.com/office/powerpoint/2010/main" val="2630769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A375E2A-9ECB-41CB-AA3E-A741A2B2EEF8}"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39A45F2B-5036-48EC-ADE6-C5277F862419}" type="slidenum">
              <a:rPr lang="en-US" altLang="en-US"/>
              <a:pPr>
                <a:defRPr/>
              </a:pPr>
              <a:t>‹#›</a:t>
            </a:fld>
            <a:endParaRPr lang="en-US" altLang="en-US"/>
          </a:p>
        </p:txBody>
      </p:sp>
    </p:spTree>
    <p:extLst>
      <p:ext uri="{BB962C8B-B14F-4D97-AF65-F5344CB8AC3E}">
        <p14:creationId xmlns:p14="http://schemas.microsoft.com/office/powerpoint/2010/main" val="315684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67A92A20-E979-4C85-B0AD-C36B57983831}" type="datetimeFigureOut">
              <a:rPr lang="en-US"/>
              <a:pPr>
                <a:defRPr/>
              </a:pPr>
              <a:t>11/2/2018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F84581-D3FF-4D4C-B057-CB9F8737A59C}" type="slidenum">
              <a:rPr lang="en-US" altLang="en-US"/>
              <a:pPr>
                <a:defRPr/>
              </a:pPr>
              <a:t>‹#›</a:t>
            </a:fld>
            <a:endParaRPr lang="en-US" altLang="en-US"/>
          </a:p>
        </p:txBody>
      </p:sp>
    </p:spTree>
    <p:extLst>
      <p:ext uri="{BB962C8B-B14F-4D97-AF65-F5344CB8AC3E}">
        <p14:creationId xmlns:p14="http://schemas.microsoft.com/office/powerpoint/2010/main" val="1603364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F26E36A-B88F-497D-BD82-C957A41B8E89}"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5A4DDBB3-3ED1-4DF7-93CF-A1FDD729D0BF}" type="slidenum">
              <a:rPr lang="en-US" altLang="en-US"/>
              <a:pPr>
                <a:defRPr/>
              </a:pPr>
              <a:t>‹#›</a:t>
            </a:fld>
            <a:endParaRPr lang="en-US" altLang="en-US"/>
          </a:p>
        </p:txBody>
      </p:sp>
    </p:spTree>
    <p:extLst>
      <p:ext uri="{BB962C8B-B14F-4D97-AF65-F5344CB8AC3E}">
        <p14:creationId xmlns:p14="http://schemas.microsoft.com/office/powerpoint/2010/main" val="40027357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05A914F-43D9-4F2D-AB20-88F0CBE861E1}"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5AB0558E-0EAB-4BB3-916F-0878AFFF3ECD}" type="slidenum">
              <a:rPr lang="en-US" altLang="en-US"/>
              <a:pPr>
                <a:defRPr/>
              </a:pPr>
              <a:t>‹#›</a:t>
            </a:fld>
            <a:endParaRPr lang="en-US" altLang="en-US"/>
          </a:p>
        </p:txBody>
      </p:sp>
    </p:spTree>
    <p:extLst>
      <p:ext uri="{BB962C8B-B14F-4D97-AF65-F5344CB8AC3E}">
        <p14:creationId xmlns:p14="http://schemas.microsoft.com/office/powerpoint/2010/main" val="1704736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26D6743-0CEF-49FE-A123-7D657D2A9760}"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F5871ACF-A64E-4B90-88D0-FE9A3F65BFB9}" type="slidenum">
              <a:rPr lang="en-US" altLang="en-US"/>
              <a:pPr>
                <a:defRPr/>
              </a:pPr>
              <a:t>‹#›</a:t>
            </a:fld>
            <a:endParaRPr lang="en-US" altLang="en-US"/>
          </a:p>
        </p:txBody>
      </p:sp>
    </p:spTree>
    <p:extLst>
      <p:ext uri="{BB962C8B-B14F-4D97-AF65-F5344CB8AC3E}">
        <p14:creationId xmlns:p14="http://schemas.microsoft.com/office/powerpoint/2010/main" val="20398567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F7BDDE1-A6FD-4BA7-AC76-13DEBC9F798A}"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8A20414C-021E-43BC-A97B-F81A737C9B89}" type="slidenum">
              <a:rPr lang="en-US" altLang="en-US"/>
              <a:pPr>
                <a:defRPr/>
              </a:pPr>
              <a:t>‹#›</a:t>
            </a:fld>
            <a:endParaRPr lang="en-US" altLang="en-US"/>
          </a:p>
        </p:txBody>
      </p:sp>
    </p:spTree>
    <p:extLst>
      <p:ext uri="{BB962C8B-B14F-4D97-AF65-F5344CB8AC3E}">
        <p14:creationId xmlns:p14="http://schemas.microsoft.com/office/powerpoint/2010/main" val="1396218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51AE081A-190F-42EC-BD41-6C188C2EDB5C}"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B9FB0D8B-E39D-45AE-8D83-4CEA853C42FF}" type="slidenum">
              <a:rPr lang="en-US" altLang="en-US"/>
              <a:pPr>
                <a:defRPr/>
              </a:pPr>
              <a:t>‹#›</a:t>
            </a:fld>
            <a:endParaRPr lang="en-US" altLang="en-US"/>
          </a:p>
        </p:txBody>
      </p:sp>
    </p:spTree>
    <p:extLst>
      <p:ext uri="{BB962C8B-B14F-4D97-AF65-F5344CB8AC3E}">
        <p14:creationId xmlns:p14="http://schemas.microsoft.com/office/powerpoint/2010/main" val="727699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A3AC6591-E5AA-48D8-A1E1-B309FE14380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96E4906A-D035-454E-B5AA-F606FB004757}" type="slidenum">
              <a:rPr lang="en-US" altLang="en-US"/>
              <a:pPr>
                <a:defRPr/>
              </a:pPr>
              <a:t>‹#›</a:t>
            </a:fld>
            <a:endParaRPr lang="en-US" altLang="en-US"/>
          </a:p>
        </p:txBody>
      </p:sp>
    </p:spTree>
    <p:extLst>
      <p:ext uri="{BB962C8B-B14F-4D97-AF65-F5344CB8AC3E}">
        <p14:creationId xmlns:p14="http://schemas.microsoft.com/office/powerpoint/2010/main" val="3404626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C555186-B18B-45A4-A749-33814C358753}"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6CD57939-3CD5-44F6-B22F-1A2385F01CF9}" type="slidenum">
              <a:rPr lang="en-US" altLang="en-US"/>
              <a:pPr>
                <a:defRPr/>
              </a:pPr>
              <a:t>‹#›</a:t>
            </a:fld>
            <a:endParaRPr lang="en-US" altLang="en-US"/>
          </a:p>
        </p:txBody>
      </p:sp>
    </p:spTree>
    <p:extLst>
      <p:ext uri="{BB962C8B-B14F-4D97-AF65-F5344CB8AC3E}">
        <p14:creationId xmlns:p14="http://schemas.microsoft.com/office/powerpoint/2010/main" val="3953381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757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478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1D4AA926-5502-4879-AFEF-B785F5B2D4FF}"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DBD15679-769B-4BC2-94F7-036D89DFAC86}" type="slidenum">
              <a:rPr lang="en-US" altLang="en-US"/>
              <a:pPr>
                <a:defRPr/>
              </a:pPr>
              <a:t>‹#›</a:t>
            </a:fld>
            <a:endParaRPr lang="en-US" altLang="en-US"/>
          </a:p>
        </p:txBody>
      </p:sp>
    </p:spTree>
    <p:extLst>
      <p:ext uri="{BB962C8B-B14F-4D97-AF65-F5344CB8AC3E}">
        <p14:creationId xmlns:p14="http://schemas.microsoft.com/office/powerpoint/2010/main" val="161300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10600" cy="4267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75A6D79-8385-4057-8307-9C6BBC049FA9}"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60DBA3E0-8910-498E-B7F4-11CCCE6DC61F}" type="slidenum">
              <a:rPr lang="en-US" altLang="en-US"/>
              <a:pPr>
                <a:defRPr/>
              </a:pPr>
              <a:t>‹#›</a:t>
            </a:fld>
            <a:endParaRPr lang="en-US" altLang="en-US"/>
          </a:p>
        </p:txBody>
      </p:sp>
    </p:spTree>
    <p:extLst>
      <p:ext uri="{BB962C8B-B14F-4D97-AF65-F5344CB8AC3E}">
        <p14:creationId xmlns:p14="http://schemas.microsoft.com/office/powerpoint/2010/main" val="19870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FEAD7223-0568-4A5F-B1D4-F1A2A9C2DB6E}" type="datetimeFigureOut">
              <a:rPr lang="en-US"/>
              <a:pPr>
                <a:defRPr/>
              </a:pPr>
              <a:t>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1A146C9-C0C6-4AF6-ABFE-20215B1A5E61}" type="slidenum">
              <a:rPr lang="en-US" altLang="en-US"/>
              <a:pPr>
                <a:defRPr/>
              </a:pPr>
              <a:t>‹#›</a:t>
            </a:fld>
            <a:endParaRPr lang="en-US" altLang="en-US"/>
          </a:p>
        </p:txBody>
      </p:sp>
    </p:spTree>
    <p:extLst>
      <p:ext uri="{BB962C8B-B14F-4D97-AF65-F5344CB8AC3E}">
        <p14:creationId xmlns:p14="http://schemas.microsoft.com/office/powerpoint/2010/main" val="8389062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chor="t"/>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F16DDF21-5A7F-4B5C-B83D-FD3E9A825547}" type="datetimeFigureOut">
              <a:rPr lang="en-US"/>
              <a:pPr>
                <a:defRPr/>
              </a:pPr>
              <a:t>11/2/2018</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B85E9008-2CDF-4BBC-8750-FA7FDD1827B2}" type="slidenum">
              <a:rPr lang="en-US" altLang="en-US"/>
              <a:pPr>
                <a:defRPr/>
              </a:pPr>
              <a:t>‹#›</a:t>
            </a:fld>
            <a:endParaRPr lang="en-US" altLang="en-US"/>
          </a:p>
        </p:txBody>
      </p:sp>
    </p:spTree>
    <p:extLst>
      <p:ext uri="{BB962C8B-B14F-4D97-AF65-F5344CB8AC3E}">
        <p14:creationId xmlns:p14="http://schemas.microsoft.com/office/powerpoint/2010/main" val="30692475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4F8E101F-2FA5-40AB-B371-2747031A783F}"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F373B6A1-3F52-4CB3-85E7-0786DE272441}" type="slidenum">
              <a:rPr lang="en-US" altLang="en-US"/>
              <a:pPr>
                <a:defRPr/>
              </a:pPr>
              <a:t>‹#›</a:t>
            </a:fld>
            <a:endParaRPr lang="en-US" altLang="en-US"/>
          </a:p>
        </p:txBody>
      </p:sp>
    </p:spTree>
    <p:extLst>
      <p:ext uri="{BB962C8B-B14F-4D97-AF65-F5344CB8AC3E}">
        <p14:creationId xmlns:p14="http://schemas.microsoft.com/office/powerpoint/2010/main" val="4066621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9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28837"/>
            <a:ext cx="4040188"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9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28837"/>
            <a:ext cx="4041775"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D4C9A04-1E2A-482F-85B0-E6017834FDD4}" type="datetimeFigureOut">
              <a:rPr lang="en-US"/>
              <a:pPr>
                <a:defRPr/>
              </a:pPr>
              <a:t>11/2/2018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Arial" panose="020B0604020202020204" pitchFamily="34" charset="0"/>
              </a:defRPr>
            </a:lvl1pPr>
          </a:lstStyle>
          <a:p>
            <a:pPr>
              <a:defRPr/>
            </a:pPr>
            <a:fld id="{875587B7-76C7-4518-A1FE-D9804F65BF69}" type="slidenum">
              <a:rPr lang="en-US" altLang="en-US"/>
              <a:pPr>
                <a:defRPr/>
              </a:pPr>
              <a:t>‹#›</a:t>
            </a:fld>
            <a:endParaRPr lang="en-US" altLang="en-US"/>
          </a:p>
        </p:txBody>
      </p:sp>
    </p:spTree>
    <p:extLst>
      <p:ext uri="{BB962C8B-B14F-4D97-AF65-F5344CB8AC3E}">
        <p14:creationId xmlns:p14="http://schemas.microsoft.com/office/powerpoint/2010/main" val="38181369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2801AB7C-D435-4568-8427-88FA00AD3CF0}" type="datetimeFigureOut">
              <a:rPr lang="en-US"/>
              <a:pPr>
                <a:defRPr/>
              </a:pPr>
              <a:t>11/2/2018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Arial" panose="020B0604020202020204" pitchFamily="34" charset="0"/>
              </a:defRPr>
            </a:lvl1pPr>
          </a:lstStyle>
          <a:p>
            <a:pPr>
              <a:defRPr/>
            </a:pPr>
            <a:fld id="{FFFEE9D4-ABBC-495F-9FC6-A1A4AB961E25}" type="slidenum">
              <a:rPr lang="en-US" altLang="en-US"/>
              <a:pPr>
                <a:defRPr/>
              </a:pPr>
              <a:t>‹#›</a:t>
            </a:fld>
            <a:endParaRPr lang="en-US" altLang="en-US"/>
          </a:p>
        </p:txBody>
      </p:sp>
    </p:spTree>
    <p:extLst>
      <p:ext uri="{BB962C8B-B14F-4D97-AF65-F5344CB8AC3E}">
        <p14:creationId xmlns:p14="http://schemas.microsoft.com/office/powerpoint/2010/main" val="29215944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3CAAA4C4-E0CF-4ADE-A74D-10622F21DF8E}" type="datetimeFigureOut">
              <a:rPr lang="en-US"/>
              <a:pPr>
                <a:defRPr/>
              </a:pPr>
              <a:t>11/2/2018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Arial" panose="020B0604020202020204" pitchFamily="34" charset="0"/>
              </a:defRPr>
            </a:lvl1pPr>
          </a:lstStyle>
          <a:p>
            <a:pPr>
              <a:defRPr/>
            </a:pPr>
            <a:fld id="{E9FE9930-6A6A-4899-895F-D37C26720696}" type="slidenum">
              <a:rPr lang="en-US" altLang="en-US"/>
              <a:pPr>
                <a:defRPr/>
              </a:pPr>
              <a:t>‹#›</a:t>
            </a:fld>
            <a:endParaRPr lang="en-US" altLang="en-US"/>
          </a:p>
        </p:txBody>
      </p:sp>
    </p:spTree>
    <p:extLst>
      <p:ext uri="{BB962C8B-B14F-4D97-AF65-F5344CB8AC3E}">
        <p14:creationId xmlns:p14="http://schemas.microsoft.com/office/powerpoint/2010/main" val="3159788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687271D4-CB6A-4A40-922D-639D6C0C9BD1}"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CD3EC80C-92A6-4DCF-96D2-2753A88C4371}" type="slidenum">
              <a:rPr lang="en-US" altLang="en-US"/>
              <a:pPr>
                <a:defRPr/>
              </a:pPr>
              <a:t>‹#›</a:t>
            </a:fld>
            <a:endParaRPr lang="en-US" altLang="en-US"/>
          </a:p>
        </p:txBody>
      </p:sp>
    </p:spTree>
    <p:extLst>
      <p:ext uri="{BB962C8B-B14F-4D97-AF65-F5344CB8AC3E}">
        <p14:creationId xmlns:p14="http://schemas.microsoft.com/office/powerpoint/2010/main" val="22958941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18160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8DE6231-A3B4-4A02-B5A2-4C08B0338886}" type="datetimeFigureOut">
              <a:rPr lang="en-US"/>
              <a:pPr>
                <a:defRPr/>
              </a:pPr>
              <a:t>11/2/2018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Arial" panose="020B0604020202020204" pitchFamily="34" charset="0"/>
              </a:defRPr>
            </a:lvl1pPr>
          </a:lstStyle>
          <a:p>
            <a:pPr>
              <a:defRPr/>
            </a:pPr>
            <a:fld id="{008F8C38-F276-483E-8245-0E950FC19069}" type="slidenum">
              <a:rPr lang="en-US" altLang="en-US"/>
              <a:pPr>
                <a:defRPr/>
              </a:pPr>
              <a:t>‹#›</a:t>
            </a:fld>
            <a:endParaRPr lang="en-US" altLang="en-US"/>
          </a:p>
        </p:txBody>
      </p:sp>
    </p:spTree>
    <p:extLst>
      <p:ext uri="{BB962C8B-B14F-4D97-AF65-F5344CB8AC3E}">
        <p14:creationId xmlns:p14="http://schemas.microsoft.com/office/powerpoint/2010/main" val="302930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8610600" cy="376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878E8A2E-0A79-463A-9C42-69ABCA14FA0B}"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B3AC6DB5-BF01-4432-B3DA-4F0D75DB1228}" type="slidenum">
              <a:rPr lang="en-US" altLang="en-US"/>
              <a:pPr>
                <a:defRPr/>
              </a:pPr>
              <a:t>‹#›</a:t>
            </a:fld>
            <a:endParaRPr lang="en-US" altLang="en-US"/>
          </a:p>
        </p:txBody>
      </p:sp>
    </p:spTree>
    <p:extLst>
      <p:ext uri="{BB962C8B-B14F-4D97-AF65-F5344CB8AC3E}">
        <p14:creationId xmlns:p14="http://schemas.microsoft.com/office/powerpoint/2010/main" val="27822202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panose="020B0604020202020204" pitchFamily="34" charset="0"/>
              </a:defRPr>
            </a:lvl1pPr>
          </a:lstStyle>
          <a:p>
            <a:pPr>
              <a:defRPr/>
            </a:pPr>
            <a:fld id="{D2DBACE0-C4B0-44C1-85C0-3CE6FFB6D212}" type="datetimeFigureOut">
              <a:rPr lang="en-US"/>
              <a:pPr>
                <a:defRPr/>
              </a:pPr>
              <a:t>11/2/2018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anose="020B0604020202020204" pitchFamily="34" charset="0"/>
              </a:defRPr>
            </a:lvl1pPr>
          </a:lstStyle>
          <a:p>
            <a:pPr>
              <a:defRPr/>
            </a:pPr>
            <a:fld id="{16BC5D72-0D07-4C02-B574-D1A071FB699C}" type="slidenum">
              <a:rPr lang="en-US" altLang="en-US"/>
              <a:pPr>
                <a:defRPr/>
              </a:pPr>
              <a:t>‹#›</a:t>
            </a:fld>
            <a:endParaRPr lang="en-US" altLang="en-US"/>
          </a:p>
        </p:txBody>
      </p:sp>
    </p:spTree>
    <p:extLst>
      <p:ext uri="{BB962C8B-B14F-4D97-AF65-F5344CB8AC3E}">
        <p14:creationId xmlns:p14="http://schemas.microsoft.com/office/powerpoint/2010/main" val="555800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51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3473" r:id="rId1"/>
    <p:sldLayoutId id="2147493474" r:id="rId2"/>
    <p:sldLayoutId id="2147493475" r:id="rId3"/>
    <p:sldLayoutId id="2147493476" r:id="rId4"/>
    <p:sldLayoutId id="2147493477" r:id="rId5"/>
    <p:sldLayoutId id="2147493478" r:id="rId6"/>
    <p:sldLayoutId id="2147493479" r:id="rId7"/>
    <p:sldLayoutId id="2147493480" r:id="rId8"/>
    <p:sldLayoutId id="2147493481" r:id="rId9"/>
    <p:sldLayoutId id="2147493482" r:id="rId10"/>
    <p:sldLayoutId id="2147493483" r:id="rId11"/>
    <p:sldLayoutId id="2147493484" r:id="rId12"/>
    <p:sldLayoutId id="2147493470" r:id="rId13"/>
    <p:sldLayoutId id="2147493471" r:id="rId14"/>
    <p:sldLayoutId id="2147493472" r:id="rId15"/>
  </p:sldLayoutIdLst>
  <p:hf sldNum="0"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9F47F6B4-4201-45B0-97D1-F25690E67477}"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74D24EC0-57CE-4017-8226-4ABDEF7F68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82" r:id="rId1"/>
    <p:sldLayoutId id="2147493583" r:id="rId2"/>
    <p:sldLayoutId id="2147493584" r:id="rId3"/>
    <p:sldLayoutId id="2147493585" r:id="rId4"/>
    <p:sldLayoutId id="2147493586" r:id="rId5"/>
    <p:sldLayoutId id="2147493587" r:id="rId6"/>
    <p:sldLayoutId id="2147493588" r:id="rId7"/>
    <p:sldLayoutId id="2147493589" r:id="rId8"/>
    <p:sldLayoutId id="2147493590" r:id="rId9"/>
    <p:sldLayoutId id="2147493591" r:id="rId10"/>
    <p:sldLayoutId id="2147493592" r:id="rId11"/>
    <p:sldLayoutId id="2147493593"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32FDF3E9-8D01-4090-8C29-2593C4BF8AC5}"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19D14B4-465E-4A84-BFC5-7F028A8787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485" r:id="rId1"/>
    <p:sldLayoutId id="2147493486" r:id="rId2"/>
    <p:sldLayoutId id="2147493487" r:id="rId3"/>
    <p:sldLayoutId id="2147493488" r:id="rId4"/>
    <p:sldLayoutId id="2147493489" r:id="rId5"/>
    <p:sldLayoutId id="2147493490" r:id="rId6"/>
    <p:sldLayoutId id="2147493491" r:id="rId7"/>
    <p:sldLayoutId id="2147493492" r:id="rId8"/>
    <p:sldLayoutId id="2147493493" r:id="rId9"/>
    <p:sldLayoutId id="2147493494" r:id="rId10"/>
    <p:sldLayoutId id="2147493495" r:id="rId11"/>
    <p:sldLayoutId id="2147493496"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FA4F73A9-DA03-400A-8ED2-208207F4CD48}"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3DC14D0E-E71F-4927-8546-1F5B1EA521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497" r:id="rId1"/>
    <p:sldLayoutId id="2147493498" r:id="rId2"/>
    <p:sldLayoutId id="2147493499" r:id="rId3"/>
    <p:sldLayoutId id="2147493500" r:id="rId4"/>
    <p:sldLayoutId id="2147493501" r:id="rId5"/>
    <p:sldLayoutId id="2147493502" r:id="rId6"/>
    <p:sldLayoutId id="2147493503" r:id="rId7"/>
    <p:sldLayoutId id="2147493504" r:id="rId8"/>
    <p:sldLayoutId id="2147493505" r:id="rId9"/>
    <p:sldLayoutId id="2147493506" r:id="rId10"/>
    <p:sldLayoutId id="2147493507" r:id="rId11"/>
    <p:sldLayoutId id="2147493508"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93C3D619-A60A-42CA-95CF-E550A0299A21}"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8AFC9AD3-F64A-41A8-AEE4-1056BA400E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09" r:id="rId1"/>
    <p:sldLayoutId id="2147493510" r:id="rId2"/>
    <p:sldLayoutId id="2147493511" r:id="rId3"/>
    <p:sldLayoutId id="2147493512" r:id="rId4"/>
    <p:sldLayoutId id="2147493513" r:id="rId5"/>
    <p:sldLayoutId id="2147493514" r:id="rId6"/>
    <p:sldLayoutId id="2147493515" r:id="rId7"/>
    <p:sldLayoutId id="2147493516" r:id="rId8"/>
    <p:sldLayoutId id="2147493517" r:id="rId9"/>
    <p:sldLayoutId id="2147493518" r:id="rId10"/>
    <p:sldLayoutId id="2147493519" r:id="rId11"/>
    <p:sldLayoutId id="2147493520"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63CA00AD-C38F-4FD3-9750-28AC2481BF92}"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0257CF1-84C5-48CB-A7F6-0904736B80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22" r:id="rId1"/>
    <p:sldLayoutId id="2147493523" r:id="rId2"/>
    <p:sldLayoutId id="2147493524" r:id="rId3"/>
    <p:sldLayoutId id="2147493525" r:id="rId4"/>
    <p:sldLayoutId id="2147493526" r:id="rId5"/>
    <p:sldLayoutId id="2147493527" r:id="rId6"/>
    <p:sldLayoutId id="2147493528" r:id="rId7"/>
    <p:sldLayoutId id="2147493529" r:id="rId8"/>
    <p:sldLayoutId id="2147493530" r:id="rId9"/>
    <p:sldLayoutId id="2147493531" r:id="rId10"/>
    <p:sldLayoutId id="2147493532" r:id="rId11"/>
    <p:sldLayoutId id="2147493533"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4E16DB55-D897-4095-B552-FDE459FCC643}"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37EBB20D-E9D1-495E-89CB-94A52BEFBC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34" r:id="rId1"/>
    <p:sldLayoutId id="2147493535" r:id="rId2"/>
    <p:sldLayoutId id="2147493536" r:id="rId3"/>
    <p:sldLayoutId id="2147493537" r:id="rId4"/>
    <p:sldLayoutId id="2147493538" r:id="rId5"/>
    <p:sldLayoutId id="2147493539" r:id="rId6"/>
    <p:sldLayoutId id="2147493540" r:id="rId7"/>
    <p:sldLayoutId id="2147493541" r:id="rId8"/>
    <p:sldLayoutId id="2147493542" r:id="rId9"/>
    <p:sldLayoutId id="2147493543" r:id="rId10"/>
    <p:sldLayoutId id="2147493544" r:id="rId11"/>
    <p:sldLayoutId id="2147493545"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853635D0-35FB-4B2D-A955-C5E275917242}"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D91D850-D843-4F0A-A9A5-82A8FA464B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46" r:id="rId1"/>
    <p:sldLayoutId id="2147493547" r:id="rId2"/>
    <p:sldLayoutId id="2147493548" r:id="rId3"/>
    <p:sldLayoutId id="2147493549" r:id="rId4"/>
    <p:sldLayoutId id="2147493550" r:id="rId5"/>
    <p:sldLayoutId id="2147493551" r:id="rId6"/>
    <p:sldLayoutId id="2147493552" r:id="rId7"/>
    <p:sldLayoutId id="2147493553" r:id="rId8"/>
    <p:sldLayoutId id="2147493554" r:id="rId9"/>
    <p:sldLayoutId id="2147493555" r:id="rId10"/>
    <p:sldLayoutId id="2147493556" r:id="rId11"/>
    <p:sldLayoutId id="2147493557"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7CE6984B-7CF9-4F5B-B331-872F376F9677}"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BCE3759B-2798-4DE6-B6B4-2EB956E045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58" r:id="rId1"/>
    <p:sldLayoutId id="2147493559" r:id="rId2"/>
    <p:sldLayoutId id="2147493560" r:id="rId3"/>
    <p:sldLayoutId id="2147493561" r:id="rId4"/>
    <p:sldLayoutId id="2147493562" r:id="rId5"/>
    <p:sldLayoutId id="2147493563" r:id="rId6"/>
    <p:sldLayoutId id="2147493564" r:id="rId7"/>
    <p:sldLayoutId id="2147493565" r:id="rId8"/>
    <p:sldLayoutId id="2147493566" r:id="rId9"/>
    <p:sldLayoutId id="2147493567" r:id="rId10"/>
    <p:sldLayoutId id="2147493568" r:id="rId11"/>
    <p:sldLayoutId id="2147493569"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228600" y="10668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228600" y="2362200"/>
            <a:ext cx="8610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003366">
                    <a:tint val="75000"/>
                  </a:srgbClr>
                </a:solidFill>
                <a:latin typeface="Helvetica"/>
              </a:defRPr>
            </a:lvl1pPr>
          </a:lstStyle>
          <a:p>
            <a:pPr>
              <a:defRPr/>
            </a:pPr>
            <a:fld id="{7DC62920-A98F-411B-8CED-0C09B511D760}" type="datetimeFigureOut">
              <a:rPr lang="en-US"/>
              <a:pPr>
                <a:defRPr/>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rgbClr val="003366">
                    <a:tint val="75000"/>
                  </a:srgbClr>
                </a:solidFill>
                <a:latin typeface="Helvetic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FA0"/>
                </a:solidFill>
                <a:latin typeface="Helvetica" panose="020B0604020202020204" pitchFamily="34" charset="0"/>
              </a:defRPr>
            </a:lvl1pPr>
          </a:lstStyle>
          <a:p>
            <a:pPr>
              <a:defRPr/>
            </a:pPr>
            <a:fld id="{13D432DF-E912-4A94-8881-46BDE2673D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3570" r:id="rId1"/>
    <p:sldLayoutId id="2147493571" r:id="rId2"/>
    <p:sldLayoutId id="2147493572" r:id="rId3"/>
    <p:sldLayoutId id="2147493573" r:id="rId4"/>
    <p:sldLayoutId id="2147493574" r:id="rId5"/>
    <p:sldLayoutId id="2147493575" r:id="rId6"/>
    <p:sldLayoutId id="2147493576" r:id="rId7"/>
    <p:sldLayoutId id="2147493577" r:id="rId8"/>
    <p:sldLayoutId id="2147493578" r:id="rId9"/>
    <p:sldLayoutId id="2147493579" r:id="rId10"/>
    <p:sldLayoutId id="2147493580" r:id="rId11"/>
    <p:sldLayoutId id="2147493581" r:id="rId12"/>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panose="02020603060405020304" pitchFamily="18" charset="0"/>
        </a:defRPr>
      </a:lvl2pPr>
      <a:lvl3pPr algn="ctr" rtl="0" eaLnBrk="0" fontAlgn="base" hangingPunct="0">
        <a:spcBef>
          <a:spcPct val="0"/>
        </a:spcBef>
        <a:spcAft>
          <a:spcPct val="0"/>
        </a:spcAft>
        <a:defRPr sz="4400" b="1">
          <a:solidFill>
            <a:schemeClr val="tx1"/>
          </a:solidFill>
          <a:latin typeface="Times" panose="02020603060405020304" pitchFamily="18" charset="0"/>
        </a:defRPr>
      </a:lvl3pPr>
      <a:lvl4pPr algn="ctr" rtl="0" eaLnBrk="0" fontAlgn="base" hangingPunct="0">
        <a:spcBef>
          <a:spcPct val="0"/>
        </a:spcBef>
        <a:spcAft>
          <a:spcPct val="0"/>
        </a:spcAft>
        <a:defRPr sz="4400" b="1">
          <a:solidFill>
            <a:schemeClr val="tx1"/>
          </a:solidFill>
          <a:latin typeface="Times" panose="02020603060405020304" pitchFamily="18" charset="0"/>
        </a:defRPr>
      </a:lvl4pPr>
      <a:lvl5pPr algn="ctr" rtl="0" eaLnBrk="0" fontAlgn="base" hangingPunct="0">
        <a:spcBef>
          <a:spcPct val="0"/>
        </a:spcBef>
        <a:spcAft>
          <a:spcPct val="0"/>
        </a:spcAft>
        <a:defRPr sz="4400" b="1">
          <a:solidFill>
            <a:schemeClr val="tx1"/>
          </a:solidFill>
          <a:latin typeface="Times" panose="02020603060405020304" pitchFamily="18" charset="0"/>
        </a:defRPr>
      </a:lvl5pPr>
      <a:lvl6pPr marL="457200" algn="ctr" rtl="0" fontAlgn="base">
        <a:spcBef>
          <a:spcPct val="0"/>
        </a:spcBef>
        <a:spcAft>
          <a:spcPct val="0"/>
        </a:spcAft>
        <a:defRPr sz="4400" b="1">
          <a:solidFill>
            <a:schemeClr val="tx1"/>
          </a:solidFill>
          <a:latin typeface="Times" panose="02020603060405020304" pitchFamily="18" charset="0"/>
        </a:defRPr>
      </a:lvl6pPr>
      <a:lvl7pPr marL="914400" algn="ctr" rtl="0" fontAlgn="base">
        <a:spcBef>
          <a:spcPct val="0"/>
        </a:spcBef>
        <a:spcAft>
          <a:spcPct val="0"/>
        </a:spcAft>
        <a:defRPr sz="4400" b="1">
          <a:solidFill>
            <a:schemeClr val="tx1"/>
          </a:solidFill>
          <a:latin typeface="Times" panose="02020603060405020304" pitchFamily="18" charset="0"/>
        </a:defRPr>
      </a:lvl7pPr>
      <a:lvl8pPr marL="1371600" algn="ctr" rtl="0" fontAlgn="base">
        <a:spcBef>
          <a:spcPct val="0"/>
        </a:spcBef>
        <a:spcAft>
          <a:spcPct val="0"/>
        </a:spcAft>
        <a:defRPr sz="4400" b="1">
          <a:solidFill>
            <a:schemeClr val="tx1"/>
          </a:solidFill>
          <a:latin typeface="Times" panose="02020603060405020304" pitchFamily="18" charset="0"/>
        </a:defRPr>
      </a:lvl8pPr>
      <a:lvl9pPr marL="1828800" algn="ctr" rtl="0" fontAlgn="base">
        <a:spcBef>
          <a:spcPct val="0"/>
        </a:spcBef>
        <a:spcAft>
          <a:spcPct val="0"/>
        </a:spcAft>
        <a:defRPr sz="4400" b="1">
          <a:solidFill>
            <a:schemeClr val="tx1"/>
          </a:solidFill>
          <a:latin typeface="Times" panose="0202060306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sa.gov/people/aian/aian5.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3"/>
          <p:cNvSpPr>
            <a:spLocks noGrp="1"/>
          </p:cNvSpPr>
          <p:nvPr>
            <p:ph type="ctrTitle"/>
          </p:nvPr>
        </p:nvSpPr>
        <p:spPr/>
        <p:txBody>
          <a:bodyPr/>
          <a:lstStyle/>
          <a:p>
            <a:pPr eaLnBrk="1" hangingPunct="1"/>
            <a:r>
              <a:rPr lang="en-US" altLang="en-US" dirty="0" smtClean="0"/>
              <a:t>SSI Exclusions for American Indians &amp; Alaska Natives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AIAN Exclusions (cont.)</a:t>
            </a:r>
            <a:endParaRPr lang="en-US" dirty="0"/>
          </a:p>
        </p:txBody>
      </p:sp>
      <p:sp>
        <p:nvSpPr>
          <p:cNvPr id="3" name="Content Placeholder 2"/>
          <p:cNvSpPr>
            <a:spLocks noGrp="1"/>
          </p:cNvSpPr>
          <p:nvPr>
            <p:ph idx="1"/>
          </p:nvPr>
        </p:nvSpPr>
        <p:spPr/>
        <p:txBody>
          <a:bodyPr/>
          <a:lstStyle/>
          <a:p>
            <a:pPr eaLnBrk="1" hangingPunct="1">
              <a:buClr>
                <a:srgbClr val="BD010A"/>
              </a:buClr>
              <a:buFont typeface="Wingdings" panose="05000000000000000000" pitchFamily="2" charset="2"/>
              <a:buChar char="v"/>
            </a:pPr>
            <a:r>
              <a:rPr lang="en-US" altLang="en-US" sz="2000" dirty="0">
                <a:latin typeface="Arial" panose="020B0604020202020204" pitchFamily="34" charset="0"/>
              </a:rPr>
              <a:t> Effective October 1973, per capita distribution payments to members of Indian tribes who are </a:t>
            </a:r>
            <a:r>
              <a:rPr lang="en-US" altLang="en-US" sz="2000" dirty="0" smtClean="0">
                <a:latin typeface="Arial" panose="020B0604020202020204" pitchFamily="34" charset="0"/>
              </a:rPr>
              <a:t>due judgment </a:t>
            </a:r>
            <a:r>
              <a:rPr lang="en-US" altLang="en-US" sz="2000" dirty="0">
                <a:latin typeface="Arial" panose="020B0604020202020204" pitchFamily="34" charset="0"/>
              </a:rPr>
              <a:t>funds according to a plan of the Secretary of the Interior are excluded from income &amp; resources (SI 00830.830)</a:t>
            </a:r>
            <a:br>
              <a:rPr lang="en-US" altLang="en-US" sz="2000" dirty="0">
                <a:latin typeface="Arial" panose="020B0604020202020204" pitchFamily="34" charset="0"/>
              </a:rPr>
            </a:br>
            <a:endParaRPr lang="en-US" altLang="en-US" sz="2000" dirty="0">
              <a:latin typeface="Arial" panose="020B0604020202020204" pitchFamily="34" charset="0"/>
            </a:endParaRPr>
          </a:p>
          <a:p>
            <a:pPr eaLnBrk="1" hangingPunct="1">
              <a:buClr>
                <a:srgbClr val="BD010A"/>
              </a:buClr>
              <a:buFont typeface="Wingdings" panose="05000000000000000000" pitchFamily="2" charset="2"/>
              <a:buChar char="v"/>
            </a:pPr>
            <a:r>
              <a:rPr lang="en-US" altLang="en-US" sz="2000" dirty="0">
                <a:latin typeface="Arial" panose="020B0604020202020204" pitchFamily="34" charset="0"/>
              </a:rPr>
              <a:t>Effective January 1983, Indian judgment funds held in trust or distributed per capita under an approved plan are excluded from income &amp; resources (SI 00830.830)</a:t>
            </a:r>
          </a:p>
          <a:p>
            <a:pPr eaLnBrk="1" hangingPunct="1">
              <a:buClr>
                <a:srgbClr val="BD010A"/>
              </a:buClr>
              <a:buFont typeface="Wingdings" panose="05000000000000000000" pitchFamily="2" charset="2"/>
              <a:buChar char="v"/>
            </a:pPr>
            <a:endParaRPr lang="en-US" altLang="en-US" sz="2000" dirty="0">
              <a:latin typeface="Arial" panose="020B0604020202020204" pitchFamily="34" charset="0"/>
            </a:endParaRPr>
          </a:p>
          <a:p>
            <a:pPr eaLnBrk="1" hangingPunct="1">
              <a:buClr>
                <a:srgbClr val="BD010A"/>
              </a:buClr>
              <a:buFont typeface="Wingdings" panose="05000000000000000000" pitchFamily="2" charset="2"/>
              <a:buChar char="v"/>
            </a:pPr>
            <a:r>
              <a:rPr lang="en-US" altLang="en-US" sz="2000" dirty="0">
                <a:latin typeface="Arial" panose="020B0604020202020204" pitchFamily="34" charset="0"/>
              </a:rPr>
              <a:t>Effective August 1983, per capita distributions to members of an Indian tribe of all funds held in trust by the Secretary of the Interior are excluded from income &amp; resources </a:t>
            </a:r>
          </a:p>
          <a:p>
            <a:pPr eaLnBrk="1" hangingPunct="1">
              <a:buClr>
                <a:srgbClr val="BD010A"/>
              </a:buClr>
              <a:buFont typeface="Wingdings" panose="05000000000000000000" pitchFamily="2" charset="2"/>
              <a:buNone/>
            </a:pPr>
            <a:r>
              <a:rPr lang="en-US" altLang="en-US" sz="2000" dirty="0" smtClean="0">
                <a:latin typeface="Arial" panose="020B0604020202020204" pitchFamily="34" charset="0"/>
              </a:rPr>
              <a:t>     (</a:t>
            </a:r>
            <a:r>
              <a:rPr lang="en-US" altLang="en-US" sz="2000" dirty="0">
                <a:latin typeface="Arial" panose="020B0604020202020204" pitchFamily="34" charset="0"/>
              </a:rPr>
              <a:t>SI 00830.830)</a:t>
            </a:r>
            <a:endParaRPr lang="en-US" sz="2000" dirty="0"/>
          </a:p>
        </p:txBody>
      </p:sp>
    </p:spTree>
    <p:extLst>
      <p:ext uri="{BB962C8B-B14F-4D97-AF65-F5344CB8AC3E}">
        <p14:creationId xmlns:p14="http://schemas.microsoft.com/office/powerpoint/2010/main" val="361885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AIAN Exclusions (cont.)</a:t>
            </a:r>
            <a:endParaRPr lang="en-US" dirty="0"/>
          </a:p>
        </p:txBody>
      </p:sp>
      <p:sp>
        <p:nvSpPr>
          <p:cNvPr id="3" name="Content Placeholder 2"/>
          <p:cNvSpPr>
            <a:spLocks noGrp="1"/>
          </p:cNvSpPr>
          <p:nvPr>
            <p:ph idx="1"/>
          </p:nvPr>
        </p:nvSpPr>
        <p:spPr/>
        <p:txBody>
          <a:bodyPr/>
          <a:lstStyle/>
          <a:p>
            <a:pPr eaLnBrk="1" hangingPunct="1">
              <a:buClr>
                <a:srgbClr val="BD010A"/>
              </a:buClr>
              <a:buFont typeface="Wingdings" panose="05000000000000000000" pitchFamily="2" charset="2"/>
              <a:buChar char="v"/>
            </a:pPr>
            <a:r>
              <a:rPr lang="en-US" altLang="en-US" sz="2000" dirty="0">
                <a:latin typeface="Arial" panose="020B0604020202020204" pitchFamily="34" charset="0"/>
              </a:rPr>
              <a:t>Effective February 1988 under the Alaska Native Claims Settlement Act, cash, stock or land received from a native corporation are excluded from income &amp; </a:t>
            </a:r>
            <a:r>
              <a:rPr lang="en-US" altLang="en-US" sz="2000" dirty="0" smtClean="0">
                <a:latin typeface="Arial" panose="020B0604020202020204" pitchFamily="34" charset="0"/>
              </a:rPr>
              <a:t>resources  </a:t>
            </a:r>
            <a:r>
              <a:rPr lang="en-US" altLang="en-US" sz="2000" dirty="0">
                <a:latin typeface="Arial" panose="020B0604020202020204" pitchFamily="34" charset="0"/>
              </a:rPr>
              <a:t>(SI 00830.830)</a:t>
            </a:r>
          </a:p>
          <a:p>
            <a:pPr eaLnBrk="1" hangingPunct="1">
              <a:buClr>
                <a:srgbClr val="BD010A"/>
              </a:buClr>
              <a:buFont typeface="Wingdings" panose="05000000000000000000" pitchFamily="2" charset="2"/>
              <a:buChar char="v"/>
            </a:pPr>
            <a:endParaRPr lang="en-US" altLang="en-US" sz="2000" dirty="0">
              <a:latin typeface="Arial" panose="020B0604020202020204" pitchFamily="34" charset="0"/>
            </a:endParaRPr>
          </a:p>
          <a:p>
            <a:pPr eaLnBrk="1" hangingPunct="1">
              <a:buClr>
                <a:srgbClr val="BD010A"/>
              </a:buClr>
              <a:buFont typeface="Wingdings" panose="05000000000000000000" pitchFamily="2" charset="2"/>
              <a:buChar char="v"/>
            </a:pPr>
            <a:r>
              <a:rPr lang="en-US" altLang="en-US" sz="2000" dirty="0">
                <a:latin typeface="Arial" panose="020B0604020202020204" pitchFamily="34" charset="0"/>
              </a:rPr>
              <a:t>Up to $2,000 per year in payments from individual</a:t>
            </a:r>
            <a:br>
              <a:rPr lang="en-US" altLang="en-US" sz="2000" dirty="0">
                <a:latin typeface="Arial" panose="020B0604020202020204" pitchFamily="34" charset="0"/>
              </a:rPr>
            </a:br>
            <a:r>
              <a:rPr lang="en-US" altLang="en-US" sz="2000" dirty="0">
                <a:latin typeface="Arial" panose="020B0604020202020204" pitchFamily="34" charset="0"/>
              </a:rPr>
              <a:t>interests in Indian trust lands is excluded from income and the land itself is excluded from resources (SI 00830.850)</a:t>
            </a:r>
          </a:p>
          <a:p>
            <a:pPr eaLnBrk="1" hangingPunct="1">
              <a:buClr>
                <a:srgbClr val="BD010A"/>
              </a:buClr>
              <a:buFont typeface="Wingdings" panose="05000000000000000000" pitchFamily="2" charset="2"/>
              <a:buChar char="v"/>
            </a:pPr>
            <a:endParaRPr lang="en-US" sz="2000" dirty="0"/>
          </a:p>
        </p:txBody>
      </p:sp>
    </p:spTree>
    <p:extLst>
      <p:ext uri="{BB962C8B-B14F-4D97-AF65-F5344CB8AC3E}">
        <p14:creationId xmlns:p14="http://schemas.microsoft.com/office/powerpoint/2010/main" val="163421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AIAN Exclusions (cont.)</a:t>
            </a:r>
            <a:endParaRPr lang="en-US" dirty="0"/>
          </a:p>
        </p:txBody>
      </p:sp>
      <p:sp>
        <p:nvSpPr>
          <p:cNvPr id="3" name="Content Placeholder 2"/>
          <p:cNvSpPr>
            <a:spLocks noGrp="1"/>
          </p:cNvSpPr>
          <p:nvPr>
            <p:ph idx="1"/>
          </p:nvPr>
        </p:nvSpPr>
        <p:spPr/>
        <p:txBody>
          <a:bodyPr/>
          <a:lstStyle/>
          <a:p>
            <a:pPr eaLnBrk="1" hangingPunct="1">
              <a:buClr>
                <a:srgbClr val="BD010A"/>
              </a:buClr>
              <a:buFont typeface="Wingdings" panose="05000000000000000000" pitchFamily="2" charset="2"/>
              <a:buChar char="v"/>
            </a:pPr>
            <a:r>
              <a:rPr lang="en-US" altLang="en-US" sz="2000" dirty="0">
                <a:solidFill>
                  <a:srgbClr val="002060"/>
                </a:solidFill>
                <a:latin typeface="Arial" panose="020B0604020202020204" pitchFamily="34" charset="0"/>
              </a:rPr>
              <a:t>Per capita payments received by members of the tribes covered by the Tribal Trust Accounting and Management settlement  of April 2012 are excluded from income </a:t>
            </a:r>
            <a:r>
              <a:rPr lang="en-US" altLang="en-US" sz="2000" dirty="0" smtClean="0">
                <a:solidFill>
                  <a:srgbClr val="002060"/>
                </a:solidFill>
                <a:latin typeface="Arial" panose="020B0604020202020204" pitchFamily="34" charset="0"/>
              </a:rPr>
              <a:t>(</a:t>
            </a:r>
            <a:r>
              <a:rPr lang="en-US" altLang="en-US" sz="2000" dirty="0">
                <a:solidFill>
                  <a:srgbClr val="002060"/>
                </a:solidFill>
                <a:latin typeface="Arial" panose="020B0604020202020204" pitchFamily="34" charset="0"/>
              </a:rPr>
              <a:t>SI 00830.853)</a:t>
            </a:r>
          </a:p>
          <a:p>
            <a:pPr eaLnBrk="1" hangingPunct="1">
              <a:buClr>
                <a:srgbClr val="BD010A"/>
              </a:buClr>
              <a:buFont typeface="Wingdings" panose="05000000000000000000" pitchFamily="2" charset="2"/>
              <a:buChar char="v"/>
            </a:pPr>
            <a:endParaRPr lang="en-US" altLang="en-US" sz="2000" dirty="0">
              <a:solidFill>
                <a:srgbClr val="002060"/>
              </a:solidFill>
              <a:latin typeface="Arial" panose="020B0604020202020204" pitchFamily="34" charset="0"/>
            </a:endParaRPr>
          </a:p>
          <a:p>
            <a:pPr eaLnBrk="1" hangingPunct="1">
              <a:buClr>
                <a:srgbClr val="BD010A"/>
              </a:buClr>
              <a:buFont typeface="Wingdings" panose="05000000000000000000" pitchFamily="2" charset="2"/>
              <a:buChar char="v"/>
            </a:pPr>
            <a:r>
              <a:rPr lang="en-US" altLang="en-US" sz="2000" dirty="0">
                <a:solidFill>
                  <a:srgbClr val="002060"/>
                </a:solidFill>
                <a:latin typeface="Arial" panose="020B0604020202020204" pitchFamily="34" charset="0"/>
              </a:rPr>
              <a:t>Per capita payments received by members of the tribes covered by the Tribal Trust Accounting and Management settlement  of April 2012 are excluded from resources. The resource exclusion also applies to initial purchases made with funds received from these settlements.  The resource exclusion does not apply to proceeds from the sale or conversions of initial purchases or subsequent purchases. </a:t>
            </a:r>
            <a:r>
              <a:rPr lang="en-US" altLang="en-US" sz="2000" dirty="0" smtClean="0">
                <a:solidFill>
                  <a:srgbClr val="002060"/>
                </a:solidFill>
                <a:latin typeface="Arial" panose="020B0604020202020204" pitchFamily="34" charset="0"/>
              </a:rPr>
              <a:t>                 (</a:t>
            </a:r>
            <a:r>
              <a:rPr lang="en-US" altLang="en-US" sz="2000" dirty="0">
                <a:solidFill>
                  <a:srgbClr val="002060"/>
                </a:solidFill>
                <a:latin typeface="Arial" panose="020B0604020202020204" pitchFamily="34" charset="0"/>
              </a:rPr>
              <a:t>SI 00830.853)</a:t>
            </a:r>
          </a:p>
          <a:p>
            <a:pPr eaLnBrk="1" hangingPunct="1">
              <a:buClr>
                <a:srgbClr val="BD010A"/>
              </a:buClr>
              <a:buFont typeface="Wingdings" panose="05000000000000000000" pitchFamily="2" charset="2"/>
              <a:buChar char="v"/>
            </a:pPr>
            <a:endParaRPr lang="en-US" sz="2000" dirty="0"/>
          </a:p>
        </p:txBody>
      </p:sp>
    </p:spTree>
    <p:extLst>
      <p:ext uri="{BB962C8B-B14F-4D97-AF65-F5344CB8AC3E}">
        <p14:creationId xmlns:p14="http://schemas.microsoft.com/office/powerpoint/2010/main" val="374930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AIAN Exclusions (cont.)</a:t>
            </a:r>
            <a:endParaRPr lang="en-US" dirty="0"/>
          </a:p>
        </p:txBody>
      </p:sp>
      <p:sp>
        <p:nvSpPr>
          <p:cNvPr id="3" name="Content Placeholder 2"/>
          <p:cNvSpPr>
            <a:spLocks noGrp="1"/>
          </p:cNvSpPr>
          <p:nvPr>
            <p:ph idx="1"/>
          </p:nvPr>
        </p:nvSpPr>
        <p:spPr/>
        <p:txBody>
          <a:bodyPr/>
          <a:lstStyle/>
          <a:p>
            <a:pPr eaLnBrk="1" hangingPunct="1">
              <a:buClr>
                <a:srgbClr val="BD010A"/>
              </a:buClr>
              <a:buFont typeface="Wingdings" panose="05000000000000000000" pitchFamily="2" charset="2"/>
              <a:buChar char="v"/>
            </a:pPr>
            <a:r>
              <a:rPr lang="en-US" altLang="en-US" sz="2000" dirty="0">
                <a:solidFill>
                  <a:srgbClr val="002060"/>
                </a:solidFill>
                <a:latin typeface="Arial" panose="020B0604020202020204" pitchFamily="34" charset="0"/>
              </a:rPr>
              <a:t>For purposes of determining eligibility for SSI, funds received under the Claims Resolution Act of 2010 (</a:t>
            </a:r>
            <a:r>
              <a:rPr lang="en-US" altLang="en-US" sz="2000" dirty="0" err="1">
                <a:solidFill>
                  <a:srgbClr val="002060"/>
                </a:solidFill>
                <a:latin typeface="Arial" panose="020B0604020202020204" pitchFamily="34" charset="0"/>
              </a:rPr>
              <a:t>Cobell</a:t>
            </a:r>
            <a:r>
              <a:rPr lang="en-US" altLang="en-US" sz="2000" dirty="0">
                <a:solidFill>
                  <a:srgbClr val="002060"/>
                </a:solidFill>
                <a:latin typeface="Arial" panose="020B0604020202020204" pitchFamily="34" charset="0"/>
              </a:rPr>
              <a:t> v. Salazar) by individual tribe members are excluded from income and resources for 1 year from date of receipt. (SI 00830.852)</a:t>
            </a:r>
          </a:p>
          <a:p>
            <a:pPr eaLnBrk="1" hangingPunct="1">
              <a:buClr>
                <a:srgbClr val="BD010A"/>
              </a:buClr>
              <a:buFont typeface="Wingdings" panose="05000000000000000000" pitchFamily="2" charset="2"/>
              <a:buChar char="v"/>
            </a:pPr>
            <a:endParaRPr lang="en-US" sz="2000" dirty="0"/>
          </a:p>
        </p:txBody>
      </p:sp>
    </p:spTree>
    <p:extLst>
      <p:ext uri="{BB962C8B-B14F-4D97-AF65-F5344CB8AC3E}">
        <p14:creationId xmlns:p14="http://schemas.microsoft.com/office/powerpoint/2010/main" val="349923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3848100" y="2743200"/>
            <a:ext cx="4800600" cy="2616200"/>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dirty="0">
                <a:ln w="11430"/>
                <a:solidFill>
                  <a:srgbClr val="002060"/>
                </a:solidFill>
                <a:effectLst>
                  <a:outerShdw blurRad="25400" algn="tl" rotWithShape="0">
                    <a:srgbClr val="000000">
                      <a:alpha val="43000"/>
                    </a:srgbClr>
                  </a:outerShdw>
                </a:effectLst>
                <a:latin typeface="+mj-lt"/>
              </a:rPr>
              <a:t>or</a:t>
            </a:r>
          </a:p>
          <a:p>
            <a:pPr algn="ctr" eaLnBrk="1" fontAlgn="auto" hangingPunct="1">
              <a:spcBef>
                <a:spcPts val="0"/>
              </a:spcBef>
              <a:spcAft>
                <a:spcPts val="0"/>
              </a:spcAft>
              <a:defRPr/>
            </a:pPr>
            <a:r>
              <a:rPr lang="en-US" dirty="0">
                <a:solidFill>
                  <a:srgbClr val="002060"/>
                </a:solidFill>
                <a:latin typeface="+mj-lt"/>
              </a:rPr>
              <a:t>Call Social Security toll-free at</a:t>
            </a:r>
          </a:p>
          <a:p>
            <a:pPr algn="ctr" eaLnBrk="1" fontAlgn="auto" hangingPunct="1">
              <a:spcBef>
                <a:spcPts val="1200"/>
              </a:spcBef>
              <a:spcAft>
                <a:spcPts val="0"/>
              </a:spcAft>
              <a:defRPr/>
            </a:pPr>
            <a:r>
              <a:rPr lang="en-US" dirty="0">
                <a:solidFill>
                  <a:srgbClr val="002060"/>
                </a:solidFill>
                <a:latin typeface="+mj-lt"/>
              </a:rPr>
              <a:t>1-800-772-1213</a:t>
            </a:r>
          </a:p>
          <a:p>
            <a:pPr algn="ctr" eaLnBrk="1" fontAlgn="auto" hangingPunct="1">
              <a:spcBef>
                <a:spcPts val="0"/>
              </a:spcBef>
              <a:spcAft>
                <a:spcPts val="0"/>
              </a:spcAft>
              <a:defRPr/>
            </a:pPr>
            <a:r>
              <a:rPr lang="en-US" dirty="0">
                <a:solidFill>
                  <a:srgbClr val="002060"/>
                </a:solidFill>
                <a:latin typeface="+mj-lt"/>
              </a:rPr>
              <a:t>TTY 1-800-325-0778</a:t>
            </a:r>
          </a:p>
          <a:p>
            <a:pPr algn="ctr" eaLnBrk="1" fontAlgn="auto" hangingPunct="1">
              <a:spcBef>
                <a:spcPts val="1200"/>
              </a:spcBef>
              <a:spcAft>
                <a:spcPts val="0"/>
              </a:spcAft>
              <a:defRPr/>
            </a:pPr>
            <a:r>
              <a:rPr lang="en-US" dirty="0">
                <a:solidFill>
                  <a:srgbClr val="002060"/>
                </a:solidFill>
                <a:latin typeface="+mj-lt"/>
              </a:rPr>
              <a:t>7 </a:t>
            </a:r>
            <a:r>
              <a:rPr lang="en-US" dirty="0" smtClean="0">
                <a:solidFill>
                  <a:srgbClr val="002060"/>
                </a:solidFill>
                <a:latin typeface="+mj-lt"/>
              </a:rPr>
              <a:t>a.m. </a:t>
            </a:r>
            <a:r>
              <a:rPr lang="en-US" dirty="0">
                <a:solidFill>
                  <a:srgbClr val="002060"/>
                </a:solidFill>
                <a:latin typeface="+mj-lt"/>
              </a:rPr>
              <a:t>– 7 </a:t>
            </a:r>
            <a:r>
              <a:rPr lang="en-US" dirty="0" smtClean="0">
                <a:solidFill>
                  <a:srgbClr val="002060"/>
                </a:solidFill>
                <a:latin typeface="+mj-lt"/>
              </a:rPr>
              <a:t>p.m. </a:t>
            </a:r>
            <a:r>
              <a:rPr lang="en-US" dirty="0">
                <a:solidFill>
                  <a:srgbClr val="002060"/>
                </a:solidFill>
                <a:latin typeface="+mj-lt"/>
              </a:rPr>
              <a:t>Monday – Friday</a:t>
            </a:r>
          </a:p>
          <a:p>
            <a:pPr algn="ctr" eaLnBrk="1" fontAlgn="auto" hangingPunct="1">
              <a:spcBef>
                <a:spcPts val="0"/>
              </a:spcBef>
              <a:spcAft>
                <a:spcPts val="0"/>
              </a:spcAft>
              <a:defRPr/>
            </a:pPr>
            <a:r>
              <a:rPr lang="en-US" dirty="0">
                <a:solidFill>
                  <a:srgbClr val="002060"/>
                </a:solidFill>
                <a:latin typeface="+mj-lt"/>
              </a:rPr>
              <a:t>Automated Phone Service 24/7</a:t>
            </a:r>
          </a:p>
        </p:txBody>
      </p:sp>
      <p:sp>
        <p:nvSpPr>
          <p:cNvPr id="16" name="Rectangle 15"/>
          <p:cNvSpPr>
            <a:spLocks noChangeArrowheads="1"/>
          </p:cNvSpPr>
          <p:nvPr/>
        </p:nvSpPr>
        <p:spPr bwMode="auto">
          <a:xfrm>
            <a:off x="76200" y="98039"/>
            <a:ext cx="8534400" cy="830997"/>
          </a:xfrm>
          <a:prstGeom prst="rect">
            <a:avLst/>
          </a:prstGeom>
          <a:noFill/>
          <a:ln w="9525" algn="ctr">
            <a:noFill/>
            <a:miter lim="800000"/>
            <a:headEnd/>
            <a:tailEnd/>
          </a:ln>
          <a:effectLst/>
        </p:spPr>
        <p:txBody>
          <a:bodyPr>
            <a:spAutoFit/>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en-US" sz="4000" dirty="0">
                <a:solidFill>
                  <a:srgbClr val="002060"/>
                </a:solidFill>
                <a:latin typeface="Times New Roman" pitchFamily="18" charset="0"/>
              </a:rPr>
              <a:t>	</a:t>
            </a:r>
            <a:r>
              <a:rPr lang="en-US" sz="4800" dirty="0">
                <a:solidFill>
                  <a:schemeClr val="tx1"/>
                </a:solidFill>
                <a:latin typeface="+mj-lt"/>
                <a:ea typeface="+mj-ea"/>
                <a:cs typeface="Calibri" panose="020F0502020204030204" pitchFamily="34" charset="0"/>
              </a:rPr>
              <a:t>Questions?   </a:t>
            </a:r>
          </a:p>
        </p:txBody>
      </p:sp>
      <p:sp>
        <p:nvSpPr>
          <p:cNvPr id="184324" name="Text Box 4"/>
          <p:cNvSpPr txBox="1">
            <a:spLocks noChangeArrowheads="1"/>
          </p:cNvSpPr>
          <p:nvPr/>
        </p:nvSpPr>
        <p:spPr bwMode="auto">
          <a:xfrm>
            <a:off x="3581400" y="1082065"/>
            <a:ext cx="533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50402020203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50402020203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50402020203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50402020203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504020202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Helvetica" panose="020B0504020202030204" pitchFamily="34" charset="0"/>
              </a:defRPr>
            </a:lvl9pPr>
          </a:lstStyle>
          <a:p>
            <a:pPr algn="ctr" eaLnBrk="1" hangingPunct="1">
              <a:spcBef>
                <a:spcPct val="0"/>
              </a:spcBef>
              <a:buFontTx/>
              <a:buNone/>
              <a:defRPr/>
            </a:pPr>
            <a:r>
              <a:rPr lang="en-US" altLang="en-US" sz="2400" dirty="0" smtClean="0">
                <a:solidFill>
                  <a:srgbClr val="002060"/>
                </a:solidFill>
                <a:latin typeface="+mj-lt"/>
              </a:rPr>
              <a:t>If you have questions,                                a valuable resource on our website is our “</a:t>
            </a:r>
            <a:r>
              <a:rPr lang="en-US" altLang="en-US" sz="2400" dirty="0" smtClean="0">
                <a:solidFill>
                  <a:srgbClr val="002060"/>
                </a:solidFill>
                <a:latin typeface="+mj-lt"/>
                <a:hlinkClick r:id="rId3"/>
              </a:rPr>
              <a:t>FAQs</a:t>
            </a:r>
            <a:r>
              <a:rPr lang="en-US" altLang="en-US" sz="2400" dirty="0">
                <a:solidFill>
                  <a:srgbClr val="002060"/>
                </a:solidFill>
                <a:latin typeface="+mj-lt"/>
              </a:rPr>
              <a:t>” </a:t>
            </a:r>
            <a:r>
              <a:rPr lang="en-US" altLang="en-US" sz="2000" dirty="0">
                <a:solidFill>
                  <a:srgbClr val="002060"/>
                </a:solidFill>
                <a:latin typeface="+mj-lt"/>
              </a:rPr>
              <a:t>(</a:t>
            </a:r>
            <a:r>
              <a:rPr lang="en-US" altLang="en-US" sz="2000" dirty="0">
                <a:solidFill>
                  <a:srgbClr val="002060"/>
                </a:solidFill>
                <a:latin typeface="+mj-lt"/>
                <a:hlinkClick r:id="rId3"/>
              </a:rPr>
              <a:t>https://</a:t>
            </a:r>
            <a:r>
              <a:rPr lang="en-US" altLang="en-US" sz="2000" dirty="0" smtClean="0">
                <a:solidFill>
                  <a:srgbClr val="002060"/>
                </a:solidFill>
                <a:latin typeface="+mj-lt"/>
                <a:hlinkClick r:id="rId3"/>
              </a:rPr>
              <a:t>www.ssa.gov/people/aian/aian5.html</a:t>
            </a:r>
            <a:r>
              <a:rPr lang="en-US" altLang="en-US" sz="2000" dirty="0" smtClean="0">
                <a:solidFill>
                  <a:srgbClr val="002060"/>
                </a:solidFill>
                <a:latin typeface="+mj-lt"/>
              </a:rPr>
              <a:t>)  </a:t>
            </a:r>
          </a:p>
        </p:txBody>
      </p:sp>
      <p:pic>
        <p:nvPicPr>
          <p:cNvPr id="2" name="Picture 1"/>
          <p:cNvPicPr>
            <a:picLocks noChangeAspect="1"/>
          </p:cNvPicPr>
          <p:nvPr/>
        </p:nvPicPr>
        <p:blipFill>
          <a:blip r:embed="rId4"/>
          <a:stretch>
            <a:fillRect/>
          </a:stretch>
        </p:blipFill>
        <p:spPr>
          <a:xfrm>
            <a:off x="350838" y="1204913"/>
            <a:ext cx="2817812" cy="4229100"/>
          </a:xfrm>
          <a:prstGeom prst="rect">
            <a:avLst/>
          </a:prstGeom>
          <a:ln w="57150">
            <a:solidFill>
              <a:schemeClr val="bg1">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752600"/>
            <a:ext cx="8270875" cy="1200150"/>
          </a:xfrm>
          <a:prstGeom prst="rect">
            <a:avLst/>
          </a:prstGeom>
        </p:spPr>
        <p:txBody>
          <a:bodyPr>
            <a:spAutoFit/>
          </a:bodyPr>
          <a:lstStyle/>
          <a:p>
            <a:pPr algn="ctr" eaLnBrk="1" fontAlgn="auto" hangingPunct="1">
              <a:spcBef>
                <a:spcPts val="0"/>
              </a:spcBef>
              <a:spcAft>
                <a:spcPts val="0"/>
              </a:spcAft>
              <a:defRPr/>
            </a:pPr>
            <a:r>
              <a:rPr lang="en-US" sz="7200" dirty="0">
                <a:solidFill>
                  <a:schemeClr val="tx1"/>
                </a:solidFill>
                <a:latin typeface="+mj-lt"/>
                <a:ea typeface="+mj-ea"/>
                <a:cs typeface="Calibri" panose="020F0502020204030204" pitchFamily="34" charset="0"/>
              </a:rPr>
              <a:t>Thank You!</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SABrand">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SABrand" id="{6B273D3F-B08A-4D1E-A2D2-85E0A96132B1}" vid="{32CF48AA-E7DA-461D-858F-1BDE0B634054}"/>
    </a:ext>
  </a:extLst>
</a:theme>
</file>

<file path=ppt/theme/theme10.xml><?xml version="1.0" encoding="utf-8"?>
<a:theme xmlns:a="http://schemas.openxmlformats.org/drawingml/2006/main" name="8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28196</TotalTime>
  <Words>482</Words>
  <Application>Microsoft Office PowerPoint</Application>
  <PresentationFormat>On-screen Show (4:3)</PresentationFormat>
  <Paragraphs>46</Paragraphs>
  <Slides>7</Slides>
  <Notes>3</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7</vt:i4>
      </vt:variant>
    </vt:vector>
  </HeadingPairs>
  <TitlesOfParts>
    <vt:vector size="23" baseType="lpstr">
      <vt:lpstr>Times</vt:lpstr>
      <vt:lpstr>Calibri</vt:lpstr>
      <vt:lpstr>Wingdings</vt:lpstr>
      <vt:lpstr>Arial</vt:lpstr>
      <vt:lpstr>Times New Roman</vt:lpstr>
      <vt:lpstr>Helvetica</vt:lpstr>
      <vt:lpstr>SSABrand</vt:lpstr>
      <vt:lpstr>UPP Template</vt:lpstr>
      <vt:lpstr>1_UPP Template</vt:lpstr>
      <vt:lpstr>2_UPP Template</vt:lpstr>
      <vt:lpstr>3_UPP Template</vt:lpstr>
      <vt:lpstr>4_UPP Template</vt:lpstr>
      <vt:lpstr>5_UPP Template</vt:lpstr>
      <vt:lpstr>6_UPP Template</vt:lpstr>
      <vt:lpstr>7_UPP Template</vt:lpstr>
      <vt:lpstr>8_UPP Template</vt:lpstr>
      <vt:lpstr>SSI Exclusions for American Indians &amp; Alaska Natives</vt:lpstr>
      <vt:lpstr>SSI AIAN Exclusions (cont.)</vt:lpstr>
      <vt:lpstr>SSI AIAN Exclusions (cont.)</vt:lpstr>
      <vt:lpstr>SSI AIAN Exclusions (cont.)</vt:lpstr>
      <vt:lpstr>SSI AIAN Exclusions (cont.)</vt:lpstr>
      <vt:lpstr>PowerPoint Presentation</vt:lpstr>
      <vt:lpstr>PowerPoint Presentation</vt:lpstr>
    </vt:vector>
  </TitlesOfParts>
  <Company>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PPT 2017 Abbrev</dc:title>
  <dc:subject>Overview of Social Security</dc:subject>
  <dc:creator>Alviar, Rosalie</dc:creator>
  <cp:lastModifiedBy>Johnson, Megan</cp:lastModifiedBy>
  <cp:revision>1067</cp:revision>
  <cp:lastPrinted>2017-01-09T21:02:31Z</cp:lastPrinted>
  <dcterms:created xsi:type="dcterms:W3CDTF">2004-01-07T19:32:15Z</dcterms:created>
  <dcterms:modified xsi:type="dcterms:W3CDTF">2018-11-02T19:42:54Z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-2138194050</vt:i4>
  </property>
  <property fmtid="{D5CDD505-2E9C-101B-9397-08002B2CF9AE}" pid="3" name="_NewReviewCycle">
    <vt:lpwstr/>
  </property>
  <property fmtid="{D5CDD505-2E9C-101B-9397-08002B2CF9AE}" pid="4" name="_EmailSubject">
    <vt:lpwstr>Document for the AIAN PLM page </vt:lpwstr>
  </property>
  <property fmtid="{D5CDD505-2E9C-101B-9397-08002B2CF9AE}" pid="5" name="_AuthorEmail">
    <vt:lpwstr>Dawn.Bystry@ssa.gov</vt:lpwstr>
  </property>
  <property fmtid="{D5CDD505-2E9C-101B-9397-08002B2CF9AE}" pid="6" name="_AuthorEmailDisplayName">
    <vt:lpwstr>Bystry, Dawn</vt:lpwstr>
  </property>
  <property fmtid="{D5CDD505-2E9C-101B-9397-08002B2CF9AE}" pid="7" name="_PreviousAdHocReviewCycleID">
    <vt:i4>-1422899060</vt:i4>
  </property>
</Properties>
</file>