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7599" r:id="rId1"/>
    <p:sldMasterId id="2147487614" r:id="rId2"/>
    <p:sldMasterId id="2147487627" r:id="rId3"/>
    <p:sldMasterId id="2147487640" r:id="rId4"/>
    <p:sldMasterId id="2147487653" r:id="rId5"/>
    <p:sldMasterId id="2147487666" r:id="rId6"/>
    <p:sldMasterId id="2147487679" r:id="rId7"/>
    <p:sldMasterId id="2147487692" r:id="rId8"/>
    <p:sldMasterId id="2147487705" r:id="rId9"/>
    <p:sldMasterId id="2147487718" r:id="rId10"/>
  </p:sldMasterIdLst>
  <p:notesMasterIdLst>
    <p:notesMasterId r:id="rId15"/>
  </p:notesMasterIdLst>
  <p:handoutMasterIdLst>
    <p:handoutMasterId r:id="rId16"/>
  </p:handoutMasterIdLst>
  <p:sldIdLst>
    <p:sldId id="483" r:id="rId11"/>
    <p:sldId id="510" r:id="rId12"/>
    <p:sldId id="448" r:id="rId13"/>
    <p:sldId id="507" r:id="rId14"/>
  </p:sldIdLst>
  <p:sldSz cx="9144000" cy="6858000" type="screen4x3"/>
  <p:notesSz cx="6985000" cy="9271000"/>
  <p:embeddedFontLst>
    <p:embeddedFont>
      <p:font typeface="Calibri" panose="020F050202020403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Times" panose="02020603050405020304" pitchFamily="18" charset="0"/>
      <p:regular r:id="rId25"/>
      <p:bold r:id="rId26"/>
      <p:italic r:id="rId27"/>
      <p:boldItalic r:id="rId28"/>
    </p:embeddedFont>
  </p:embeddedFontLst>
  <p:custDataLst>
    <p:tags r:id="rId29"/>
  </p:custDataLst>
  <p:defaultTextStyle>
    <a:defPPr>
      <a:defRPr lang="en-US"/>
    </a:defPPr>
    <a:lvl1pPr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5pPr>
    <a:lvl6pPr marL="2286000" algn="l" defTabSz="914400" rtl="0" eaLnBrk="1" latinLnBrk="0" hangingPunct="1">
      <a:defRPr sz="2400" b="1" kern="1200">
        <a:solidFill>
          <a:srgbClr val="DDDDDD"/>
        </a:solidFill>
        <a:latin typeface="Arial" panose="020B0604020202020204" pitchFamily="34" charset="0"/>
        <a:ea typeface="+mn-ea"/>
        <a:cs typeface="+mn-cs"/>
      </a:defRPr>
    </a:lvl6pPr>
    <a:lvl7pPr marL="2743200" algn="l" defTabSz="914400" rtl="0" eaLnBrk="1" latinLnBrk="0" hangingPunct="1">
      <a:defRPr sz="2400" b="1" kern="1200">
        <a:solidFill>
          <a:srgbClr val="DDDDDD"/>
        </a:solidFill>
        <a:latin typeface="Arial" panose="020B0604020202020204" pitchFamily="34" charset="0"/>
        <a:ea typeface="+mn-ea"/>
        <a:cs typeface="+mn-cs"/>
      </a:defRPr>
    </a:lvl7pPr>
    <a:lvl8pPr marL="3200400" algn="l" defTabSz="914400" rtl="0" eaLnBrk="1" latinLnBrk="0" hangingPunct="1">
      <a:defRPr sz="2400" b="1" kern="1200">
        <a:solidFill>
          <a:srgbClr val="DDDDDD"/>
        </a:solidFill>
        <a:latin typeface="Arial" panose="020B0604020202020204" pitchFamily="34" charset="0"/>
        <a:ea typeface="+mn-ea"/>
        <a:cs typeface="+mn-cs"/>
      </a:defRPr>
    </a:lvl8pPr>
    <a:lvl9pPr marL="3657600" algn="l" defTabSz="914400" rtl="0" eaLnBrk="1" latinLnBrk="0" hangingPunct="1">
      <a:defRPr sz="2400" b="1" kern="1200">
        <a:solidFill>
          <a:srgbClr val="DDDDD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00"/>
    <a:srgbClr val="0099FF"/>
    <a:srgbClr val="9FB2E9"/>
    <a:srgbClr val="DDDDDD"/>
    <a:srgbClr val="FFFFC9"/>
    <a:srgbClr val="FFEAD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6" autoAdjust="0"/>
    <p:restoredTop sz="92875" autoAdjust="0"/>
  </p:normalViewPr>
  <p:slideViewPr>
    <p:cSldViewPr>
      <p:cViewPr varScale="1">
        <p:scale>
          <a:sx n="107" d="100"/>
          <a:sy n="107" d="100"/>
        </p:scale>
        <p:origin x="13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6282"/>
    </p:cViewPr>
  </p:sorterViewPr>
  <p:notesViewPr>
    <p:cSldViewPr>
      <p:cViewPr varScale="1">
        <p:scale>
          <a:sx n="87" d="100"/>
          <a:sy n="87" d="100"/>
        </p:scale>
        <p:origin x="-3780" y="-7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Master" Target="slideMasters/slideMaster10.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4406900" cy="463550"/>
          </a:xfrm>
          <a:prstGeom prst="rect">
            <a:avLst/>
          </a:prstGeom>
          <a:noFill/>
          <a:ln w="9525">
            <a:noFill/>
            <a:miter lim="800000"/>
            <a:headEnd/>
            <a:tailEnd/>
          </a:ln>
          <a:effectLst/>
        </p:spPr>
        <p:txBody>
          <a:bodyPr vert="horz" wrap="square" lIns="91312" tIns="45655" rIns="91312" bIns="45655" numCol="1" anchor="t" anchorCtr="0" compatLnSpc="1">
            <a:prstTxWarp prst="textNoShape">
              <a:avLst/>
            </a:prstTxWarp>
          </a:bodyPr>
          <a:lstStyle>
            <a:lvl1pPr defTabSz="912452" eaLnBrk="1" hangingPunct="1">
              <a:defRPr sz="1100">
                <a:solidFill>
                  <a:schemeClr val="tx1"/>
                </a:solidFill>
                <a:latin typeface="Arial" charset="0"/>
              </a:defRPr>
            </a:lvl1pPr>
          </a:lstStyle>
          <a:p>
            <a:pPr>
              <a:defRPr/>
            </a:pPr>
            <a:r>
              <a:rPr lang="en-US"/>
              <a:t>Social Security presentation for 2017 National Rural Electric Cooperative Association (NRECA) Preretirement Seminars</a:t>
            </a:r>
          </a:p>
        </p:txBody>
      </p:sp>
      <p:sp>
        <p:nvSpPr>
          <p:cNvPr id="279556" name="Rectangle 4"/>
          <p:cNvSpPr>
            <a:spLocks noGrp="1" noChangeArrowheads="1"/>
          </p:cNvSpPr>
          <p:nvPr>
            <p:ph type="ftr" sz="quarter" idx="2"/>
          </p:nvPr>
        </p:nvSpPr>
        <p:spPr bwMode="auto">
          <a:xfrm>
            <a:off x="0" y="8434388"/>
            <a:ext cx="3340100" cy="835025"/>
          </a:xfrm>
          <a:prstGeom prst="rect">
            <a:avLst/>
          </a:prstGeom>
          <a:noFill/>
          <a:ln w="9525">
            <a:noFill/>
            <a:miter lim="800000"/>
            <a:headEnd/>
            <a:tailEnd/>
          </a:ln>
          <a:effectLst/>
        </p:spPr>
        <p:txBody>
          <a:bodyPr vert="horz" wrap="square" lIns="91312" tIns="45655" rIns="91312" bIns="45655" numCol="1" anchor="b" anchorCtr="0" compatLnSpc="1">
            <a:prstTxWarp prst="textNoShape">
              <a:avLst/>
            </a:prstTxWarp>
          </a:bodyPr>
          <a:lstStyle>
            <a:lvl1pPr defTabSz="912452" eaLnBrk="1" hangingPunct="1">
              <a:defRPr sz="1100">
                <a:solidFill>
                  <a:schemeClr val="tx1"/>
                </a:solidFill>
                <a:latin typeface="Arial" charset="0"/>
              </a:defRPr>
            </a:lvl1pPr>
          </a:lstStyle>
          <a:p>
            <a:pPr>
              <a:defRPr/>
            </a:pPr>
            <a:r>
              <a:rPr lang="en-US"/>
              <a:t>Produced by the Social Security Administration Office of Communications/ Office of External Affairs</a:t>
            </a:r>
          </a:p>
        </p:txBody>
      </p:sp>
      <p:sp>
        <p:nvSpPr>
          <p:cNvPr id="279557"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312" tIns="45655" rIns="91312" bIns="45655" numCol="1" anchor="b" anchorCtr="0" compatLnSpc="1">
            <a:prstTxWarp prst="textNoShape">
              <a:avLst/>
            </a:prstTxWarp>
          </a:bodyPr>
          <a:lstStyle>
            <a:lvl1pPr algn="r" defTabSz="909638" eaLnBrk="1" hangingPunct="1">
              <a:defRPr sz="1200" b="0">
                <a:solidFill>
                  <a:schemeClr val="tx1"/>
                </a:solidFill>
              </a:defRPr>
            </a:lvl1pPr>
          </a:lstStyle>
          <a:p>
            <a:pPr>
              <a:defRPr/>
            </a:pPr>
            <a:fld id="{101587FC-523E-42C6-B6C3-427F160506BE}" type="slidenum">
              <a:rPr lang="en-US" altLang="en-US"/>
              <a:pPr>
                <a:defRPr/>
              </a:pPr>
              <a:t>‹#›</a:t>
            </a:fld>
            <a:endParaRPr lang="en-US" altLang="en-US"/>
          </a:p>
        </p:txBody>
      </p:sp>
    </p:spTree>
    <p:extLst>
      <p:ext uri="{BB962C8B-B14F-4D97-AF65-F5344CB8AC3E}">
        <p14:creationId xmlns:p14="http://schemas.microsoft.com/office/powerpoint/2010/main" val="1829926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4787900" cy="465138"/>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lvl1pPr defTabSz="925349" eaLnBrk="1" hangingPunct="1">
              <a:tabLst>
                <a:tab pos="2136042" algn="l"/>
              </a:tabLst>
              <a:defRPr sz="1100">
                <a:solidFill>
                  <a:schemeClr val="tx1"/>
                </a:solidFill>
                <a:latin typeface="Arial" charset="0"/>
              </a:defRPr>
            </a:lvl1pPr>
          </a:lstStyle>
          <a:p>
            <a:pPr>
              <a:defRPr/>
            </a:pPr>
            <a:r>
              <a:rPr lang="en-US"/>
              <a:t>Social Security presentation for 2017 National Rural Electric Cooperative Association (NRECA) Preretirement Seminars</a:t>
            </a:r>
          </a:p>
        </p:txBody>
      </p:sp>
      <p:sp>
        <p:nvSpPr>
          <p:cNvPr id="81923" name="Rectangle 3"/>
          <p:cNvSpPr>
            <a:spLocks noGrp="1" noChangeArrowheads="1"/>
          </p:cNvSpPr>
          <p:nvPr>
            <p:ph type="dt" idx="1"/>
          </p:nvPr>
        </p:nvSpPr>
        <p:spPr bwMode="auto">
          <a:xfrm>
            <a:off x="3954463" y="0"/>
            <a:ext cx="3028950" cy="465138"/>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lvl1pPr algn="r" defTabSz="925349" eaLnBrk="1" hangingPunct="1">
              <a:defRPr sz="1100" b="0">
                <a:solidFill>
                  <a:schemeClr val="tx1"/>
                </a:solidFill>
                <a:latin typeface="Arial" charset="0"/>
              </a:defRPr>
            </a:lvl1pPr>
          </a:lstStyle>
          <a:p>
            <a:pPr>
              <a:defRPr/>
            </a:pPr>
            <a:endParaRPr lang="en-US"/>
          </a:p>
        </p:txBody>
      </p:sp>
      <p:sp>
        <p:nvSpPr>
          <p:cNvPr id="135172" name="Rectangle 4"/>
          <p:cNvSpPr>
            <a:spLocks noGrp="1" noRot="1" noChangeAspect="1" noChangeArrowheads="1" noTextEdit="1"/>
          </p:cNvSpPr>
          <p:nvPr>
            <p:ph type="sldImg" idx="2"/>
          </p:nvPr>
        </p:nvSpPr>
        <p:spPr bwMode="auto">
          <a:xfrm>
            <a:off x="1176338" y="693738"/>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96913" y="4402138"/>
            <a:ext cx="5591175" cy="4175125"/>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26" name="Rectangle 6"/>
          <p:cNvSpPr>
            <a:spLocks noGrp="1" noChangeArrowheads="1"/>
          </p:cNvSpPr>
          <p:nvPr>
            <p:ph type="ftr" sz="quarter" idx="4"/>
          </p:nvPr>
        </p:nvSpPr>
        <p:spPr bwMode="auto">
          <a:xfrm>
            <a:off x="0" y="8805863"/>
            <a:ext cx="3028950" cy="463550"/>
          </a:xfrm>
          <a:prstGeom prst="rect">
            <a:avLst/>
          </a:prstGeom>
          <a:noFill/>
          <a:ln w="9525">
            <a:noFill/>
            <a:miter lim="800000"/>
            <a:headEnd/>
            <a:tailEnd/>
          </a:ln>
          <a:effectLst/>
        </p:spPr>
        <p:txBody>
          <a:bodyPr vert="horz" wrap="square" lIns="92451" tIns="46224" rIns="92451" bIns="46224" numCol="1" anchor="b" anchorCtr="0" compatLnSpc="1">
            <a:prstTxWarp prst="textNoShape">
              <a:avLst/>
            </a:prstTxWarp>
          </a:bodyPr>
          <a:lstStyle>
            <a:lvl1pPr defTabSz="925349" eaLnBrk="1" hangingPunct="1">
              <a:defRPr sz="1100">
                <a:solidFill>
                  <a:schemeClr val="tx1"/>
                </a:solidFill>
                <a:latin typeface="Arial" charset="0"/>
              </a:defRPr>
            </a:lvl1pPr>
          </a:lstStyle>
          <a:p>
            <a:pPr>
              <a:defRPr/>
            </a:pPr>
            <a:r>
              <a:rPr lang="en-US"/>
              <a:t>Produced by the Social Security Administration Office of Communications/ Office of External Affairs</a:t>
            </a:r>
          </a:p>
        </p:txBody>
      </p:sp>
      <p:sp>
        <p:nvSpPr>
          <p:cNvPr id="81927" name="Rectangle 7"/>
          <p:cNvSpPr>
            <a:spLocks noGrp="1" noChangeArrowheads="1"/>
          </p:cNvSpPr>
          <p:nvPr>
            <p:ph type="sldNum" sz="quarter" idx="5"/>
          </p:nvPr>
        </p:nvSpPr>
        <p:spPr bwMode="auto">
          <a:xfrm>
            <a:off x="3954463" y="8805863"/>
            <a:ext cx="3028950" cy="463550"/>
          </a:xfrm>
          <a:prstGeom prst="rect">
            <a:avLst/>
          </a:prstGeom>
          <a:noFill/>
          <a:ln w="9525">
            <a:noFill/>
            <a:miter lim="800000"/>
            <a:headEnd/>
            <a:tailEnd/>
          </a:ln>
          <a:effectLst/>
        </p:spPr>
        <p:txBody>
          <a:bodyPr vert="horz" wrap="square" lIns="92451" tIns="46224" rIns="92451" bIns="46224" numCol="1" anchor="b" anchorCtr="0" compatLnSpc="1">
            <a:prstTxWarp prst="textNoShape">
              <a:avLst/>
            </a:prstTxWarp>
          </a:bodyPr>
          <a:lstStyle>
            <a:lvl1pPr algn="r" defTabSz="922338" eaLnBrk="1" hangingPunct="1">
              <a:defRPr sz="1100" b="0">
                <a:solidFill>
                  <a:schemeClr val="tx1"/>
                </a:solidFill>
              </a:defRPr>
            </a:lvl1pPr>
          </a:lstStyle>
          <a:p>
            <a:pPr>
              <a:defRPr/>
            </a:pPr>
            <a:fld id="{C239342E-C0C4-4ADC-8144-4C398615BF23}" type="slidenum">
              <a:rPr lang="en-US" altLang="en-US"/>
              <a:pPr>
                <a:defRPr/>
              </a:pPr>
              <a:t>‹#›</a:t>
            </a:fld>
            <a:endParaRPr lang="en-US" altLang="en-US"/>
          </a:p>
        </p:txBody>
      </p:sp>
    </p:spTree>
    <p:extLst>
      <p:ext uri="{BB962C8B-B14F-4D97-AF65-F5344CB8AC3E}">
        <p14:creationId xmlns:p14="http://schemas.microsoft.com/office/powerpoint/2010/main" val="43032117"/>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ocialsecurity.gov/as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Tx/>
              <a:buChar char="•"/>
              <a:defRPr/>
            </a:pPr>
            <a:endParaRPr lang="en-US" altLang="en-US" b="1" dirty="0" smtClean="0">
              <a:latin typeface="Arial" panose="020B0604020202020204" pitchFamily="34" charset="0"/>
            </a:endParaRPr>
          </a:p>
        </p:txBody>
      </p:sp>
      <p:sp>
        <p:nvSpPr>
          <p:cNvPr id="1382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tabLst>
                <a:tab pos="2133600" algn="l"/>
              </a:tabLst>
              <a:defRPr sz="2400" b="1">
                <a:solidFill>
                  <a:srgbClr val="DDDDDD"/>
                </a:solidFill>
                <a:latin typeface="Arial" panose="020B0604020202020204" pitchFamily="34" charset="0"/>
              </a:defRPr>
            </a:lvl1pPr>
            <a:lvl2pPr marL="741363" indent="-284163" defTabSz="922338">
              <a:tabLst>
                <a:tab pos="2133600" algn="l"/>
              </a:tabLst>
              <a:defRPr sz="2400" b="1">
                <a:solidFill>
                  <a:srgbClr val="DDDDDD"/>
                </a:solidFill>
                <a:latin typeface="Arial" panose="020B0604020202020204" pitchFamily="34" charset="0"/>
              </a:defRPr>
            </a:lvl2pPr>
            <a:lvl3pPr marL="1141413" indent="-227013" defTabSz="922338">
              <a:tabLst>
                <a:tab pos="2133600" algn="l"/>
              </a:tabLst>
              <a:defRPr sz="2400" b="1">
                <a:solidFill>
                  <a:srgbClr val="DDDDDD"/>
                </a:solidFill>
                <a:latin typeface="Arial" panose="020B0604020202020204" pitchFamily="34" charset="0"/>
              </a:defRPr>
            </a:lvl3pPr>
            <a:lvl4pPr marL="1598613" indent="-227013" defTabSz="922338">
              <a:tabLst>
                <a:tab pos="2133600" algn="l"/>
              </a:tabLst>
              <a:defRPr sz="2400" b="1">
                <a:solidFill>
                  <a:srgbClr val="DDDDDD"/>
                </a:solidFill>
                <a:latin typeface="Arial" panose="020B0604020202020204" pitchFamily="34" charset="0"/>
              </a:defRPr>
            </a:lvl4pPr>
            <a:lvl5pPr marL="2055813" indent="-227013" defTabSz="922338">
              <a:tabLst>
                <a:tab pos="2133600" algn="l"/>
              </a:tabLst>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9pPr>
          </a:lstStyle>
          <a:p>
            <a:r>
              <a:rPr lang="en-US" altLang="en-US" sz="1100" smtClean="0">
                <a:solidFill>
                  <a:schemeClr val="tx1"/>
                </a:solidFill>
              </a:rPr>
              <a:t>Social Security presentation for 2017 National Rural Electric Cooperative Association (NRECA) Preretirement Seminars</a:t>
            </a:r>
          </a:p>
        </p:txBody>
      </p:sp>
      <p:sp>
        <p:nvSpPr>
          <p:cNvPr id="138245" name="Footer Placeholder 4"/>
          <p:cNvSpPr>
            <a:spLocks noGrp="1"/>
          </p:cNvSpPr>
          <p:nvPr>
            <p:ph type="ftr" sz="quarter" idx="4"/>
          </p:nvPr>
        </p:nvSpPr>
        <p:spPr>
          <a:xfrm>
            <a:off x="0" y="8805863"/>
            <a:ext cx="31115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smtClean="0">
                <a:solidFill>
                  <a:schemeClr val="tx1"/>
                </a:solidFill>
              </a:rPr>
              <a:t>Produced by the Social Security Administration Office of Communications/ Office of External Affairs</a:t>
            </a:r>
          </a:p>
        </p:txBody>
      </p:sp>
      <p:sp>
        <p:nvSpPr>
          <p:cNvPr id="1382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1</a:t>
            </a:r>
          </a:p>
        </p:txBody>
      </p:sp>
    </p:spTree>
    <p:extLst>
      <p:ext uri="{BB962C8B-B14F-4D97-AF65-F5344CB8AC3E}">
        <p14:creationId xmlns:p14="http://schemas.microsoft.com/office/powerpoint/2010/main" val="37011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77925" y="692150"/>
            <a:ext cx="4637088" cy="3479800"/>
          </a:xfrm>
          <a:ln/>
        </p:spPr>
      </p:sp>
      <p:sp>
        <p:nvSpPr>
          <p:cNvPr id="76803" name="Rectangle 3"/>
          <p:cNvSpPr>
            <a:spLocks noGrp="1" noChangeArrowheads="1"/>
          </p:cNvSpPr>
          <p:nvPr>
            <p:ph type="body" idx="1"/>
          </p:nvPr>
        </p:nvSpPr>
        <p:spPr>
          <a:xfrm>
            <a:off x="436563" y="4402138"/>
            <a:ext cx="5589587"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 typeface="Arial" panose="020B0604020202020204" pitchFamily="34" charset="0"/>
              <a:buChar char="•"/>
              <a:defRPr/>
            </a:pPr>
            <a:r>
              <a:rPr lang="en-US" sz="1400" b="1" dirty="0"/>
              <a:t>If you have questions, a valuable resource is our </a:t>
            </a:r>
            <a:r>
              <a:rPr lang="en-US" sz="1400" b="1" dirty="0" smtClean="0"/>
              <a:t>Frequently Asked Questions “FAQs” </a:t>
            </a:r>
            <a:r>
              <a:rPr lang="en-US" sz="1400" b="1" dirty="0"/>
              <a:t>site at </a:t>
            </a:r>
            <a:r>
              <a:rPr lang="en-US" sz="1400" b="1" dirty="0" smtClean="0">
                <a:hlinkClick r:id="rId3"/>
              </a:rPr>
              <a:t>www.socialsecurity.gov/ask</a:t>
            </a:r>
            <a:r>
              <a:rPr lang="en-US" sz="1400" b="1" dirty="0" smtClean="0"/>
              <a:t> or </a:t>
            </a:r>
            <a:r>
              <a:rPr lang="en-US" sz="1400" b="1" u="sng" dirty="0" smtClean="0">
                <a:solidFill>
                  <a:srgbClr val="92D050"/>
                </a:solidFill>
              </a:rPr>
              <a:t>https://www.ssa.gov/people/aian/aian5.html </a:t>
            </a:r>
            <a:endParaRPr lang="en-US" sz="1400" b="1" u="sng" dirty="0">
              <a:solidFill>
                <a:srgbClr val="92D050"/>
              </a:solidFill>
            </a:endParaRPr>
          </a:p>
          <a:p>
            <a:pPr marL="171431" indent="-171431">
              <a:buFont typeface="Arial" panose="020B0604020202020204" pitchFamily="34" charset="0"/>
              <a:buChar char="•"/>
              <a:defRPr/>
            </a:pPr>
            <a:endParaRPr lang="en-US" sz="1400" b="1" u="sng" dirty="0"/>
          </a:p>
          <a:p>
            <a:pPr marL="285719" indent="-285719">
              <a:buFont typeface="Arial" panose="020B0604020202020204" pitchFamily="34" charset="0"/>
              <a:buChar char="•"/>
              <a:defRPr/>
            </a:pPr>
            <a:r>
              <a:rPr lang="en-US" sz="1400" b="1" u="sng" dirty="0"/>
              <a:t>or</a:t>
            </a:r>
            <a:endParaRPr lang="en-US" sz="1400" b="1" dirty="0"/>
          </a:p>
          <a:p>
            <a:pPr marL="171431" indent="-171431">
              <a:buFont typeface="Arial" panose="020B0604020202020204" pitchFamily="34" charset="0"/>
              <a:buChar char="•"/>
              <a:defRPr/>
            </a:pPr>
            <a:endParaRPr lang="en-US" sz="1400" b="1" dirty="0"/>
          </a:p>
          <a:p>
            <a:pPr marL="171431" indent="-171431">
              <a:buFont typeface="Arial" panose="020B0604020202020204" pitchFamily="34" charset="0"/>
              <a:buChar char="•"/>
              <a:defRPr/>
            </a:pPr>
            <a:r>
              <a:rPr lang="en-US" sz="1400" b="1" dirty="0"/>
              <a:t>Call Social Security toll-free at 1-800-772-1213.   We provide automated phone service 24 hours a day.  We can answer case specific questions from 7:00am—7:00pm, Monday through Friday.  </a:t>
            </a:r>
          </a:p>
          <a:p>
            <a:pPr marL="171431" indent="-171431">
              <a:buFont typeface="Arial" panose="020B0604020202020204" pitchFamily="34" charset="0"/>
              <a:buChar char="•"/>
              <a:defRPr/>
            </a:pPr>
            <a:endParaRPr lang="en-US" sz="1400" b="1" dirty="0"/>
          </a:p>
          <a:p>
            <a:pPr>
              <a:defRPr/>
            </a:pPr>
            <a:r>
              <a:rPr lang="en-US" b="1" dirty="0" smtClean="0"/>
              <a:t>Finally,</a:t>
            </a:r>
          </a:p>
        </p:txBody>
      </p:sp>
      <p:sp>
        <p:nvSpPr>
          <p:cNvPr id="197636" name="Footer Placeholder 5"/>
          <p:cNvSpPr>
            <a:spLocks noGrp="1"/>
          </p:cNvSpPr>
          <p:nvPr>
            <p:ph type="ftr" sz="quarter" idx="4"/>
          </p:nvPr>
        </p:nvSpPr>
        <p:spPr>
          <a:xfrm>
            <a:off x="0" y="8597900"/>
            <a:ext cx="3416300" cy="67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1363" indent="-284163" defTabSz="922338">
              <a:spcBef>
                <a:spcPct val="30000"/>
              </a:spcBef>
              <a:defRPr sz="1200">
                <a:solidFill>
                  <a:schemeClr val="tx1"/>
                </a:solidFill>
                <a:latin typeface="Arial" panose="020B0604020202020204" pitchFamily="34" charset="0"/>
              </a:defRPr>
            </a:lvl2pPr>
            <a:lvl3pPr marL="1141413" indent="-227013" defTabSz="922338">
              <a:spcBef>
                <a:spcPct val="30000"/>
              </a:spcBef>
              <a:defRPr sz="1200">
                <a:solidFill>
                  <a:schemeClr val="tx1"/>
                </a:solidFill>
                <a:latin typeface="Arial" panose="020B0604020202020204" pitchFamily="34" charset="0"/>
              </a:defRPr>
            </a:lvl3pPr>
            <a:lvl4pPr marL="1598613" indent="-227013" defTabSz="922338">
              <a:spcBef>
                <a:spcPct val="30000"/>
              </a:spcBef>
              <a:defRPr sz="1200">
                <a:solidFill>
                  <a:schemeClr val="tx1"/>
                </a:solidFill>
                <a:latin typeface="Arial" panose="020B0604020202020204" pitchFamily="34" charset="0"/>
              </a:defRPr>
            </a:lvl4pPr>
            <a:lvl5pPr marL="2055813" indent="-227013" defTabSz="922338">
              <a:spcBef>
                <a:spcPct val="30000"/>
              </a:spcBef>
              <a:defRPr sz="1200">
                <a:solidFill>
                  <a:schemeClr val="tx1"/>
                </a:solidFill>
                <a:latin typeface="Arial" panose="020B0604020202020204" pitchFamily="34" charset="0"/>
              </a:defRPr>
            </a:lvl5pPr>
            <a:lvl6pPr marL="2513013" indent="-227013" defTabSz="922338"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22338"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22338"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smtClean="0">
                <a:solidFill>
                  <a:srgbClr val="000000"/>
                </a:solidFill>
              </a:rPr>
              <a:t>Produced by the Social Security Administration</a:t>
            </a:r>
          </a:p>
          <a:p>
            <a:pPr>
              <a:spcBef>
                <a:spcPct val="0"/>
              </a:spcBef>
            </a:pPr>
            <a:r>
              <a:rPr lang="en-US" altLang="en-US" sz="1100" smtClean="0">
                <a:solidFill>
                  <a:srgbClr val="000000"/>
                </a:solidFill>
              </a:rPr>
              <a:t>Office of Communications/</a:t>
            </a:r>
          </a:p>
          <a:p>
            <a:pPr>
              <a:spcBef>
                <a:spcPct val="0"/>
              </a:spcBef>
            </a:pPr>
            <a:r>
              <a:rPr lang="en-US" altLang="en-US" sz="1100" smtClean="0">
                <a:solidFill>
                  <a:srgbClr val="000000"/>
                </a:solidFill>
              </a:rPr>
              <a:t>Office of External Affairs</a:t>
            </a:r>
          </a:p>
        </p:txBody>
      </p:sp>
      <p:sp>
        <p:nvSpPr>
          <p:cNvPr id="19763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tabLst>
                <a:tab pos="2133600" algn="l"/>
              </a:tabLst>
              <a:defRPr sz="1200">
                <a:solidFill>
                  <a:schemeClr val="tx1"/>
                </a:solidFill>
                <a:latin typeface="Arial" panose="020B0604020202020204" pitchFamily="34" charset="0"/>
              </a:defRPr>
            </a:lvl1pPr>
            <a:lvl2pPr marL="741363" indent="-284163" defTabSz="922338">
              <a:spcBef>
                <a:spcPct val="30000"/>
              </a:spcBef>
              <a:tabLst>
                <a:tab pos="2133600" algn="l"/>
              </a:tabLst>
              <a:defRPr sz="1200">
                <a:solidFill>
                  <a:schemeClr val="tx1"/>
                </a:solidFill>
                <a:latin typeface="Arial" panose="020B0604020202020204" pitchFamily="34" charset="0"/>
              </a:defRPr>
            </a:lvl2pPr>
            <a:lvl3pPr marL="1141413" indent="-227013" defTabSz="922338">
              <a:spcBef>
                <a:spcPct val="30000"/>
              </a:spcBef>
              <a:tabLst>
                <a:tab pos="2133600" algn="l"/>
              </a:tabLst>
              <a:defRPr sz="1200">
                <a:solidFill>
                  <a:schemeClr val="tx1"/>
                </a:solidFill>
                <a:latin typeface="Arial" panose="020B0604020202020204" pitchFamily="34" charset="0"/>
              </a:defRPr>
            </a:lvl3pPr>
            <a:lvl4pPr marL="1598613" indent="-227013" defTabSz="922338">
              <a:spcBef>
                <a:spcPct val="30000"/>
              </a:spcBef>
              <a:tabLst>
                <a:tab pos="2133600" algn="l"/>
              </a:tabLst>
              <a:defRPr sz="1200">
                <a:solidFill>
                  <a:schemeClr val="tx1"/>
                </a:solidFill>
                <a:latin typeface="Arial" panose="020B0604020202020204" pitchFamily="34" charset="0"/>
              </a:defRPr>
            </a:lvl4pPr>
            <a:lvl5pPr marL="2055813" indent="-227013" defTabSz="922338">
              <a:spcBef>
                <a:spcPct val="30000"/>
              </a:spcBef>
              <a:tabLst>
                <a:tab pos="2133600" algn="l"/>
              </a:tabLst>
              <a:defRPr sz="1200">
                <a:solidFill>
                  <a:schemeClr val="tx1"/>
                </a:solidFill>
                <a:latin typeface="Arial" panose="020B0604020202020204" pitchFamily="34" charset="0"/>
              </a:defRPr>
            </a:lvl5pPr>
            <a:lvl6pPr marL="25130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6pPr>
            <a:lvl7pPr marL="29702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7pPr>
            <a:lvl8pPr marL="34274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8pPr>
            <a:lvl9pPr marL="38846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9pPr>
          </a:lstStyle>
          <a:p>
            <a:r>
              <a:rPr lang="en-US" altLang="en-US" sz="1100" smtClean="0"/>
              <a:t>Social Security presentation for 2017 National Rural Electric Cooperative Association (NRECA) Preretirement Seminars</a:t>
            </a:r>
          </a:p>
        </p:txBody>
      </p:sp>
      <p:sp>
        <p:nvSpPr>
          <p:cNvPr id="19763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27</a:t>
            </a:r>
          </a:p>
        </p:txBody>
      </p:sp>
    </p:spTree>
    <p:extLst>
      <p:ext uri="{BB962C8B-B14F-4D97-AF65-F5344CB8AC3E}">
        <p14:creationId xmlns:p14="http://schemas.microsoft.com/office/powerpoint/2010/main" val="85282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b="1" dirty="0"/>
          </a:p>
          <a:p>
            <a:pPr>
              <a:defRPr/>
            </a:pPr>
            <a:r>
              <a:rPr lang="en-US" b="1" dirty="0"/>
              <a:t>Social Security is with you throughout life’s journey — from birth, to marriage, and into retirement. Social Security provides financial benefits, information, and tools to help you secure today and tomorrow. </a:t>
            </a:r>
            <a:endParaRPr lang="en-US" altLang="en-US" b="1" dirty="0" smtClean="0"/>
          </a:p>
          <a:p>
            <a:pPr marL="170901" indent="-170901">
              <a:buFontTx/>
              <a:buChar char="•"/>
              <a:defRPr/>
            </a:pPr>
            <a:endParaRPr lang="en-US" altLang="en-US" b="1" dirty="0" smtClean="0"/>
          </a:p>
          <a:p>
            <a:pPr>
              <a:defRPr/>
            </a:pPr>
            <a:endParaRPr lang="en-US" altLang="en-US" b="1" dirty="0" smtClean="0"/>
          </a:p>
        </p:txBody>
      </p:sp>
      <p:sp>
        <p:nvSpPr>
          <p:cNvPr id="199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tabLst>
                <a:tab pos="2133600" algn="l"/>
              </a:tabLst>
              <a:defRPr sz="2400" b="1">
                <a:solidFill>
                  <a:srgbClr val="DDDDDD"/>
                </a:solidFill>
                <a:latin typeface="Arial" panose="020B0604020202020204" pitchFamily="34" charset="0"/>
              </a:defRPr>
            </a:lvl1pPr>
            <a:lvl2pPr marL="741363" indent="-284163" defTabSz="922338">
              <a:tabLst>
                <a:tab pos="2133600" algn="l"/>
              </a:tabLst>
              <a:defRPr sz="2400" b="1">
                <a:solidFill>
                  <a:srgbClr val="DDDDDD"/>
                </a:solidFill>
                <a:latin typeface="Arial" panose="020B0604020202020204" pitchFamily="34" charset="0"/>
              </a:defRPr>
            </a:lvl2pPr>
            <a:lvl3pPr marL="1141413" indent="-227013" defTabSz="922338">
              <a:tabLst>
                <a:tab pos="2133600" algn="l"/>
              </a:tabLst>
              <a:defRPr sz="2400" b="1">
                <a:solidFill>
                  <a:srgbClr val="DDDDDD"/>
                </a:solidFill>
                <a:latin typeface="Arial" panose="020B0604020202020204" pitchFamily="34" charset="0"/>
              </a:defRPr>
            </a:lvl3pPr>
            <a:lvl4pPr marL="1598613" indent="-227013" defTabSz="922338">
              <a:tabLst>
                <a:tab pos="2133600" algn="l"/>
              </a:tabLst>
              <a:defRPr sz="2400" b="1">
                <a:solidFill>
                  <a:srgbClr val="DDDDDD"/>
                </a:solidFill>
                <a:latin typeface="Arial" panose="020B0604020202020204" pitchFamily="34" charset="0"/>
              </a:defRPr>
            </a:lvl4pPr>
            <a:lvl5pPr marL="2055813" indent="-227013" defTabSz="922338">
              <a:tabLst>
                <a:tab pos="2133600" algn="l"/>
              </a:tabLst>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9pPr>
          </a:lstStyle>
          <a:p>
            <a:r>
              <a:rPr lang="en-US" altLang="en-US" sz="1100" smtClean="0">
                <a:solidFill>
                  <a:schemeClr val="tx1"/>
                </a:solidFill>
              </a:rPr>
              <a:t>Social Security presentation for 2017 National Rural Electric Cooperative Association (NRECA) Preretirement Seminars</a:t>
            </a:r>
          </a:p>
        </p:txBody>
      </p:sp>
      <p:sp>
        <p:nvSpPr>
          <p:cNvPr id="199685" name="Footer Placeholder 4"/>
          <p:cNvSpPr>
            <a:spLocks noGrp="1"/>
          </p:cNvSpPr>
          <p:nvPr>
            <p:ph type="ftr" sz="quarter" idx="4"/>
          </p:nvPr>
        </p:nvSpPr>
        <p:spPr>
          <a:xfrm>
            <a:off x="0" y="8805863"/>
            <a:ext cx="31115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smtClean="0">
                <a:solidFill>
                  <a:schemeClr val="tx1"/>
                </a:solidFill>
              </a:rPr>
              <a:t>Produced by the Social Security Administration Office of Communications/ Office of External Affairs</a:t>
            </a:r>
          </a:p>
        </p:txBody>
      </p:sp>
      <p:sp>
        <p:nvSpPr>
          <p:cNvPr id="19968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28</a:t>
            </a:r>
          </a:p>
        </p:txBody>
      </p:sp>
    </p:spTree>
    <p:extLst>
      <p:ext uri="{BB962C8B-B14F-4D97-AF65-F5344CB8AC3E}">
        <p14:creationId xmlns:p14="http://schemas.microsoft.com/office/powerpoint/2010/main" val="1442204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58975"/>
            <a:ext cx="8305800" cy="1470025"/>
          </a:xfrm>
        </p:spPr>
        <p:txBody>
          <a:bodyPr/>
          <a:lstStyle>
            <a:lvl1pPr>
              <a:defRPr sz="4400"/>
            </a:lvl1pPr>
          </a:lstStyle>
          <a:p>
            <a:r>
              <a:rPr lang="en-US" smtClean="0"/>
              <a:t>Click to edit Master title style</a:t>
            </a:r>
            <a:endParaRPr lang="en-US" dirty="0"/>
          </a:p>
        </p:txBody>
      </p:sp>
    </p:spTree>
    <p:extLst>
      <p:ext uri="{BB962C8B-B14F-4D97-AF65-F5344CB8AC3E}">
        <p14:creationId xmlns:p14="http://schemas.microsoft.com/office/powerpoint/2010/main" val="2084201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D5B4D782-72A8-445D-88A5-FE0E4074CF86}"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4B341A2-772A-475A-AFB8-54F471B5BB46}" type="slidenum">
              <a:rPr lang="en-US" altLang="en-US"/>
              <a:pPr>
                <a:defRPr/>
              </a:pPr>
              <a:t>‹#›</a:t>
            </a:fld>
            <a:endParaRPr lang="en-US" altLang="en-US"/>
          </a:p>
        </p:txBody>
      </p:sp>
    </p:spTree>
    <p:extLst>
      <p:ext uri="{BB962C8B-B14F-4D97-AF65-F5344CB8AC3E}">
        <p14:creationId xmlns:p14="http://schemas.microsoft.com/office/powerpoint/2010/main" val="239311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73CAF9A-BD3B-4C09-A12B-2263CC8A480C}"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E9550AC8-0F7D-4816-80DC-A5A75B6C7D92}" type="slidenum">
              <a:rPr lang="en-US" altLang="en-US"/>
              <a:pPr>
                <a:defRPr/>
              </a:pPr>
              <a:t>‹#›</a:t>
            </a:fld>
            <a:endParaRPr lang="en-US" altLang="en-US"/>
          </a:p>
        </p:txBody>
      </p:sp>
    </p:spTree>
    <p:extLst>
      <p:ext uri="{BB962C8B-B14F-4D97-AF65-F5344CB8AC3E}">
        <p14:creationId xmlns:p14="http://schemas.microsoft.com/office/powerpoint/2010/main" val="6247695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C6C81E5-7029-439B-9531-411B77F9DC20}"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35A38E5-B16D-47E9-8923-7D2FC089EB2D}" type="slidenum">
              <a:rPr lang="en-US" altLang="en-US"/>
              <a:pPr>
                <a:defRPr/>
              </a:pPr>
              <a:t>‹#›</a:t>
            </a:fld>
            <a:endParaRPr lang="en-US" altLang="en-US"/>
          </a:p>
        </p:txBody>
      </p:sp>
    </p:spTree>
    <p:extLst>
      <p:ext uri="{BB962C8B-B14F-4D97-AF65-F5344CB8AC3E}">
        <p14:creationId xmlns:p14="http://schemas.microsoft.com/office/powerpoint/2010/main" val="1493053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1F1B8DD-2B97-4407-9D8C-24BA5CEF777F}"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8C8EA097-C925-4E5F-A6DC-A8F748DD412B}" type="slidenum">
              <a:rPr lang="en-US" altLang="en-US"/>
              <a:pPr>
                <a:defRPr/>
              </a:pPr>
              <a:t>‹#›</a:t>
            </a:fld>
            <a:endParaRPr lang="en-US" altLang="en-US"/>
          </a:p>
        </p:txBody>
      </p:sp>
    </p:spTree>
    <p:extLst>
      <p:ext uri="{BB962C8B-B14F-4D97-AF65-F5344CB8AC3E}">
        <p14:creationId xmlns:p14="http://schemas.microsoft.com/office/powerpoint/2010/main" val="25983685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9A936E8-D5A8-4C11-ADA6-A8557A5F9BF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5508AFB-9861-4A68-82C2-7779D4DE159B}" type="slidenum">
              <a:rPr lang="en-US" altLang="en-US"/>
              <a:pPr>
                <a:defRPr/>
              </a:pPr>
              <a:t>‹#›</a:t>
            </a:fld>
            <a:endParaRPr lang="en-US" altLang="en-US"/>
          </a:p>
        </p:txBody>
      </p:sp>
    </p:spTree>
    <p:extLst>
      <p:ext uri="{BB962C8B-B14F-4D97-AF65-F5344CB8AC3E}">
        <p14:creationId xmlns:p14="http://schemas.microsoft.com/office/powerpoint/2010/main" val="4036248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AF00EF0-C978-47D5-8C6C-91E91E844C45}"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9FE5B9C3-E298-40C9-AA63-3A2BE9604D6F}" type="slidenum">
              <a:rPr lang="en-US" altLang="en-US"/>
              <a:pPr>
                <a:defRPr/>
              </a:pPr>
              <a:t>‹#›</a:t>
            </a:fld>
            <a:endParaRPr lang="en-US" altLang="en-US"/>
          </a:p>
        </p:txBody>
      </p:sp>
    </p:spTree>
    <p:extLst>
      <p:ext uri="{BB962C8B-B14F-4D97-AF65-F5344CB8AC3E}">
        <p14:creationId xmlns:p14="http://schemas.microsoft.com/office/powerpoint/2010/main" val="30269965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42B0C12-FA78-4201-87BE-D457E96F720C}"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B67148D9-6486-4515-86EF-6B0B6516711B}" type="slidenum">
              <a:rPr lang="en-US" altLang="en-US"/>
              <a:pPr>
                <a:defRPr/>
              </a:pPr>
              <a:t>‹#›</a:t>
            </a:fld>
            <a:endParaRPr lang="en-US" altLang="en-US"/>
          </a:p>
        </p:txBody>
      </p:sp>
    </p:spTree>
    <p:extLst>
      <p:ext uri="{BB962C8B-B14F-4D97-AF65-F5344CB8AC3E}">
        <p14:creationId xmlns:p14="http://schemas.microsoft.com/office/powerpoint/2010/main" val="13457262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3CA1F8A-3EB9-45BB-AF61-E764AAD28FCB}"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8D32DF20-A1A0-4F3D-83BC-258C8516F3D7}" type="slidenum">
              <a:rPr lang="en-US" altLang="en-US"/>
              <a:pPr>
                <a:defRPr/>
              </a:pPr>
              <a:t>‹#›</a:t>
            </a:fld>
            <a:endParaRPr lang="en-US" altLang="en-US"/>
          </a:p>
        </p:txBody>
      </p:sp>
    </p:spTree>
    <p:extLst>
      <p:ext uri="{BB962C8B-B14F-4D97-AF65-F5344CB8AC3E}">
        <p14:creationId xmlns:p14="http://schemas.microsoft.com/office/powerpoint/2010/main" val="252165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AC14BA9-15B7-4ED7-9AA8-0D858611C38B}"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C82511A-AAA0-4516-9AFD-F140AF01622D}" type="slidenum">
              <a:rPr lang="en-US" altLang="en-US"/>
              <a:pPr>
                <a:defRPr/>
              </a:pPr>
              <a:t>‹#›</a:t>
            </a:fld>
            <a:endParaRPr lang="en-US" altLang="en-US"/>
          </a:p>
        </p:txBody>
      </p:sp>
    </p:spTree>
    <p:extLst>
      <p:ext uri="{BB962C8B-B14F-4D97-AF65-F5344CB8AC3E}">
        <p14:creationId xmlns:p14="http://schemas.microsoft.com/office/powerpoint/2010/main" val="2190589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EBD936F-7D5B-4545-BD4F-34522B0215A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60BFAF6-ACF0-41B1-855B-8EBCA8C10D0D}" type="slidenum">
              <a:rPr lang="en-US" altLang="en-US"/>
              <a:pPr>
                <a:defRPr/>
              </a:pPr>
              <a:t>‹#›</a:t>
            </a:fld>
            <a:endParaRPr lang="en-US" altLang="en-US"/>
          </a:p>
        </p:txBody>
      </p:sp>
    </p:spTree>
    <p:extLst>
      <p:ext uri="{BB962C8B-B14F-4D97-AF65-F5344CB8AC3E}">
        <p14:creationId xmlns:p14="http://schemas.microsoft.com/office/powerpoint/2010/main" val="31579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17F2685-35BD-42E2-A573-18CF43D99F9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FD7AC43-D4E8-4B23-9A31-7A05C717E941}" type="slidenum">
              <a:rPr lang="en-US" altLang="en-US"/>
              <a:pPr>
                <a:defRPr/>
              </a:pPr>
              <a:t>‹#›</a:t>
            </a:fld>
            <a:endParaRPr lang="en-US" altLang="en-US"/>
          </a:p>
        </p:txBody>
      </p:sp>
    </p:spTree>
    <p:extLst>
      <p:ext uri="{BB962C8B-B14F-4D97-AF65-F5344CB8AC3E}">
        <p14:creationId xmlns:p14="http://schemas.microsoft.com/office/powerpoint/2010/main" val="3684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C0B770E-CAAF-4A1E-BF79-B4C108AF596D}"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72C7F1-762C-454B-B069-346620EDEFC2}" type="slidenum">
              <a:rPr lang="en-US" altLang="en-US"/>
              <a:pPr>
                <a:defRPr/>
              </a:pPr>
              <a:t>‹#›</a:t>
            </a:fld>
            <a:endParaRPr lang="en-US" altLang="en-US"/>
          </a:p>
        </p:txBody>
      </p:sp>
    </p:spTree>
    <p:extLst>
      <p:ext uri="{BB962C8B-B14F-4D97-AF65-F5344CB8AC3E}">
        <p14:creationId xmlns:p14="http://schemas.microsoft.com/office/powerpoint/2010/main" val="2152205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CB8124B-B8F5-453F-B270-30D8DF2C47FC}"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790BE80-27DB-4D57-9222-5D3BA45F01A8}" type="slidenum">
              <a:rPr lang="en-US" altLang="en-US"/>
              <a:pPr>
                <a:defRPr/>
              </a:pPr>
              <a:t>‹#›</a:t>
            </a:fld>
            <a:endParaRPr lang="en-US" altLang="en-US"/>
          </a:p>
        </p:txBody>
      </p:sp>
    </p:spTree>
    <p:extLst>
      <p:ext uri="{BB962C8B-B14F-4D97-AF65-F5344CB8AC3E}">
        <p14:creationId xmlns:p14="http://schemas.microsoft.com/office/powerpoint/2010/main" val="11037079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13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50EC0C8-E545-4513-97AF-974F5D4BBBC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46C5F34-D06C-4504-8C91-7405BE162592}" type="slidenum">
              <a:rPr lang="en-US" altLang="en-US"/>
              <a:pPr>
                <a:defRPr/>
              </a:pPr>
              <a:t>‹#›</a:t>
            </a:fld>
            <a:endParaRPr lang="en-US" altLang="en-US"/>
          </a:p>
        </p:txBody>
      </p:sp>
    </p:spTree>
    <p:extLst>
      <p:ext uri="{BB962C8B-B14F-4D97-AF65-F5344CB8AC3E}">
        <p14:creationId xmlns:p14="http://schemas.microsoft.com/office/powerpoint/2010/main" val="3126863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7AE60BD-5909-4529-9073-5F535BC9A06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5B262ED-7E76-4B89-B2D1-14D8B6398748}" type="slidenum">
              <a:rPr lang="en-US" altLang="en-US"/>
              <a:pPr>
                <a:defRPr/>
              </a:pPr>
              <a:t>‹#›</a:t>
            </a:fld>
            <a:endParaRPr lang="en-US" altLang="en-US"/>
          </a:p>
        </p:txBody>
      </p:sp>
    </p:spTree>
    <p:extLst>
      <p:ext uri="{BB962C8B-B14F-4D97-AF65-F5344CB8AC3E}">
        <p14:creationId xmlns:p14="http://schemas.microsoft.com/office/powerpoint/2010/main" val="31279838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8D788BE-E4B5-44DB-9187-6E62D0D90F68}"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864F858-196C-43DF-AFB1-E506EA7E0E2B}" type="slidenum">
              <a:rPr lang="en-US" altLang="en-US"/>
              <a:pPr>
                <a:defRPr/>
              </a:pPr>
              <a:t>‹#›</a:t>
            </a:fld>
            <a:endParaRPr lang="en-US" altLang="en-US"/>
          </a:p>
        </p:txBody>
      </p:sp>
    </p:spTree>
    <p:extLst>
      <p:ext uri="{BB962C8B-B14F-4D97-AF65-F5344CB8AC3E}">
        <p14:creationId xmlns:p14="http://schemas.microsoft.com/office/powerpoint/2010/main" val="3992939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A4E729-FAB4-4645-B0B6-DB146A98EDD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36DC9E2D-D7B7-41E8-89BA-EB694C68E3E8}" type="slidenum">
              <a:rPr lang="en-US" altLang="en-US"/>
              <a:pPr>
                <a:defRPr/>
              </a:pPr>
              <a:t>‹#›</a:t>
            </a:fld>
            <a:endParaRPr lang="en-US" altLang="en-US"/>
          </a:p>
        </p:txBody>
      </p:sp>
    </p:spTree>
    <p:extLst>
      <p:ext uri="{BB962C8B-B14F-4D97-AF65-F5344CB8AC3E}">
        <p14:creationId xmlns:p14="http://schemas.microsoft.com/office/powerpoint/2010/main" val="14263935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B7A9F31-6AE7-419D-BF5B-65F7FD9C09A8}"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6CDA9426-0D36-452D-A963-9C6543DDC2CC}" type="slidenum">
              <a:rPr lang="en-US" altLang="en-US"/>
              <a:pPr>
                <a:defRPr/>
              </a:pPr>
              <a:t>‹#›</a:t>
            </a:fld>
            <a:endParaRPr lang="en-US" altLang="en-US"/>
          </a:p>
        </p:txBody>
      </p:sp>
    </p:spTree>
    <p:extLst>
      <p:ext uri="{BB962C8B-B14F-4D97-AF65-F5344CB8AC3E}">
        <p14:creationId xmlns:p14="http://schemas.microsoft.com/office/powerpoint/2010/main" val="1706906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7C85FBF-0D05-43FF-9184-1D2F0A478DF4}"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9651D0B0-2487-4BCA-B036-6D664D8DA943}" type="slidenum">
              <a:rPr lang="en-US" altLang="en-US"/>
              <a:pPr>
                <a:defRPr/>
              </a:pPr>
              <a:t>‹#›</a:t>
            </a:fld>
            <a:endParaRPr lang="en-US" altLang="en-US"/>
          </a:p>
        </p:txBody>
      </p:sp>
    </p:spTree>
    <p:extLst>
      <p:ext uri="{BB962C8B-B14F-4D97-AF65-F5344CB8AC3E}">
        <p14:creationId xmlns:p14="http://schemas.microsoft.com/office/powerpoint/2010/main" val="249599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C1E9F3A-1C40-4B55-B022-ED93E694F63C}"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FBBC9AA8-9567-400B-B9F0-B01E877D8D06}" type="slidenum">
              <a:rPr lang="en-US" altLang="en-US"/>
              <a:pPr>
                <a:defRPr/>
              </a:pPr>
              <a:t>‹#›</a:t>
            </a:fld>
            <a:endParaRPr lang="en-US" altLang="en-US"/>
          </a:p>
        </p:txBody>
      </p:sp>
    </p:spTree>
    <p:extLst>
      <p:ext uri="{BB962C8B-B14F-4D97-AF65-F5344CB8AC3E}">
        <p14:creationId xmlns:p14="http://schemas.microsoft.com/office/powerpoint/2010/main" val="34544494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740A79-2719-4CBF-841C-194F7BFDD1A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025BD83-2D97-40D3-89FB-D50ABA14E842}" type="slidenum">
              <a:rPr lang="en-US" altLang="en-US"/>
              <a:pPr>
                <a:defRPr/>
              </a:pPr>
              <a:t>‹#›</a:t>
            </a:fld>
            <a:endParaRPr lang="en-US" altLang="en-US"/>
          </a:p>
        </p:txBody>
      </p:sp>
    </p:spTree>
    <p:extLst>
      <p:ext uri="{BB962C8B-B14F-4D97-AF65-F5344CB8AC3E}">
        <p14:creationId xmlns:p14="http://schemas.microsoft.com/office/powerpoint/2010/main" val="691718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5A744556-75AE-4F51-B2BD-DB7A8A0A9CC8}"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081178-6240-4772-BBD9-45C2DF98C3F2}" type="slidenum">
              <a:rPr lang="en-US" altLang="en-US"/>
              <a:pPr>
                <a:defRPr/>
              </a:pPr>
              <a:t>‹#›</a:t>
            </a:fld>
            <a:endParaRPr lang="en-US" altLang="en-US"/>
          </a:p>
        </p:txBody>
      </p:sp>
    </p:spTree>
    <p:extLst>
      <p:ext uri="{BB962C8B-B14F-4D97-AF65-F5344CB8AC3E}">
        <p14:creationId xmlns:p14="http://schemas.microsoft.com/office/powerpoint/2010/main" val="34509986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63EFFDB-1DE4-404B-8CBA-B1E5CE4B004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17A841FF-2D51-4EC5-BF08-9CD75E07444A}" type="slidenum">
              <a:rPr lang="en-US" altLang="en-US"/>
              <a:pPr>
                <a:defRPr/>
              </a:pPr>
              <a:t>‹#›</a:t>
            </a:fld>
            <a:endParaRPr lang="en-US" altLang="en-US"/>
          </a:p>
        </p:txBody>
      </p:sp>
    </p:spTree>
    <p:extLst>
      <p:ext uri="{BB962C8B-B14F-4D97-AF65-F5344CB8AC3E}">
        <p14:creationId xmlns:p14="http://schemas.microsoft.com/office/powerpoint/2010/main" val="7290615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AAE9293-2248-470A-B07B-C588E2C64CD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860B265-906F-4CC9-B86C-608F225A0CB1}" type="slidenum">
              <a:rPr lang="en-US" altLang="en-US"/>
              <a:pPr>
                <a:defRPr/>
              </a:pPr>
              <a:t>‹#›</a:t>
            </a:fld>
            <a:endParaRPr lang="en-US" altLang="en-US"/>
          </a:p>
        </p:txBody>
      </p:sp>
    </p:spTree>
    <p:extLst>
      <p:ext uri="{BB962C8B-B14F-4D97-AF65-F5344CB8AC3E}">
        <p14:creationId xmlns:p14="http://schemas.microsoft.com/office/powerpoint/2010/main" val="2171980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AA3BDC4-8E35-40B3-B38C-38F45BF9084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155CB6A-54C7-4E85-AAB3-4D3C4953D09B}" type="slidenum">
              <a:rPr lang="en-US" altLang="en-US"/>
              <a:pPr>
                <a:defRPr/>
              </a:pPr>
              <a:t>‹#›</a:t>
            </a:fld>
            <a:endParaRPr lang="en-US" altLang="en-US"/>
          </a:p>
        </p:txBody>
      </p:sp>
    </p:spTree>
    <p:extLst>
      <p:ext uri="{BB962C8B-B14F-4D97-AF65-F5344CB8AC3E}">
        <p14:creationId xmlns:p14="http://schemas.microsoft.com/office/powerpoint/2010/main" val="28987955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51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6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51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89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BC089AB-8251-4BBF-AB40-9F593E11AA1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54247187-E1BD-4B5A-80EA-B3E51B05A975}" type="slidenum">
              <a:rPr lang="en-US" altLang="en-US"/>
              <a:pPr>
                <a:defRPr/>
              </a:pPr>
              <a:t>‹#›</a:t>
            </a:fld>
            <a:endParaRPr lang="en-US" altLang="en-US"/>
          </a:p>
        </p:txBody>
      </p:sp>
    </p:spTree>
    <p:extLst>
      <p:ext uri="{BB962C8B-B14F-4D97-AF65-F5344CB8AC3E}">
        <p14:creationId xmlns:p14="http://schemas.microsoft.com/office/powerpoint/2010/main" val="224843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AAB87A6-A251-40BC-A39E-54CC9B6DB688}"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95A3B2D-3511-4702-AE0D-9E9D7E263D41}" type="slidenum">
              <a:rPr lang="en-US" altLang="en-US"/>
              <a:pPr>
                <a:defRPr/>
              </a:pPr>
              <a:t>‹#›</a:t>
            </a:fld>
            <a:endParaRPr lang="en-US" altLang="en-US"/>
          </a:p>
        </p:txBody>
      </p:sp>
    </p:spTree>
    <p:extLst>
      <p:ext uri="{BB962C8B-B14F-4D97-AF65-F5344CB8AC3E}">
        <p14:creationId xmlns:p14="http://schemas.microsoft.com/office/powerpoint/2010/main" val="372325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B9FA711-0EAE-43DC-AE26-FE38647EE91E}"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F526DA6-51F4-424C-AB8B-D6D433C9C2E8}" type="slidenum">
              <a:rPr lang="en-US" altLang="en-US"/>
              <a:pPr>
                <a:defRPr/>
              </a:pPr>
              <a:t>‹#›</a:t>
            </a:fld>
            <a:endParaRPr lang="en-US" altLang="en-US"/>
          </a:p>
        </p:txBody>
      </p:sp>
    </p:spTree>
    <p:extLst>
      <p:ext uri="{BB962C8B-B14F-4D97-AF65-F5344CB8AC3E}">
        <p14:creationId xmlns:p14="http://schemas.microsoft.com/office/powerpoint/2010/main" val="147347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25634AA-70B8-4426-8038-03A7DEFA5E97}"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7372C1D1-A13C-4CA9-871E-C1087EEDE7C3}" type="slidenum">
              <a:rPr lang="en-US" altLang="en-US"/>
              <a:pPr>
                <a:defRPr/>
              </a:pPr>
              <a:t>‹#›</a:t>
            </a:fld>
            <a:endParaRPr lang="en-US" altLang="en-US"/>
          </a:p>
        </p:txBody>
      </p:sp>
    </p:spTree>
    <p:extLst>
      <p:ext uri="{BB962C8B-B14F-4D97-AF65-F5344CB8AC3E}">
        <p14:creationId xmlns:p14="http://schemas.microsoft.com/office/powerpoint/2010/main" val="379046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B2C4FAF0-2CFE-4A82-8D40-CCD7CCF75404}"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BC1D1A-C150-4DDB-B177-C7A39254495B}" type="slidenum">
              <a:rPr lang="en-US" altLang="en-US"/>
              <a:pPr>
                <a:defRPr/>
              </a:pPr>
              <a:t>‹#›</a:t>
            </a:fld>
            <a:endParaRPr lang="en-US" altLang="en-US"/>
          </a:p>
        </p:txBody>
      </p:sp>
    </p:spTree>
    <p:extLst>
      <p:ext uri="{BB962C8B-B14F-4D97-AF65-F5344CB8AC3E}">
        <p14:creationId xmlns:p14="http://schemas.microsoft.com/office/powerpoint/2010/main" val="21715425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31932B4-CA7B-46A6-BF15-C35C6747B85C}"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D2C7FAAD-3F37-4CD8-9A4D-547C03006D1D}" type="slidenum">
              <a:rPr lang="en-US" altLang="en-US"/>
              <a:pPr>
                <a:defRPr/>
              </a:pPr>
              <a:t>‹#›</a:t>
            </a:fld>
            <a:endParaRPr lang="en-US" altLang="en-US"/>
          </a:p>
        </p:txBody>
      </p:sp>
    </p:spTree>
    <p:extLst>
      <p:ext uri="{BB962C8B-B14F-4D97-AF65-F5344CB8AC3E}">
        <p14:creationId xmlns:p14="http://schemas.microsoft.com/office/powerpoint/2010/main" val="214013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D9F7756-9867-4BC0-83EA-5F9DCF3835DA}"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8DEE6DDB-C8DA-42D1-A7AF-A6396BC15A2F}" type="slidenum">
              <a:rPr lang="en-US" altLang="en-US"/>
              <a:pPr>
                <a:defRPr/>
              </a:pPr>
              <a:t>‹#›</a:t>
            </a:fld>
            <a:endParaRPr lang="en-US" altLang="en-US"/>
          </a:p>
        </p:txBody>
      </p:sp>
    </p:spTree>
    <p:extLst>
      <p:ext uri="{BB962C8B-B14F-4D97-AF65-F5344CB8AC3E}">
        <p14:creationId xmlns:p14="http://schemas.microsoft.com/office/powerpoint/2010/main" val="171753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59E6519-B195-4BFC-908C-A3809BBB5F37}"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19DBD272-DC20-49EA-94E5-D78FB0D01334}" type="slidenum">
              <a:rPr lang="en-US" altLang="en-US"/>
              <a:pPr>
                <a:defRPr/>
              </a:pPr>
              <a:t>‹#›</a:t>
            </a:fld>
            <a:endParaRPr lang="en-US" altLang="en-US"/>
          </a:p>
        </p:txBody>
      </p:sp>
    </p:spTree>
    <p:extLst>
      <p:ext uri="{BB962C8B-B14F-4D97-AF65-F5344CB8AC3E}">
        <p14:creationId xmlns:p14="http://schemas.microsoft.com/office/powerpoint/2010/main" val="367601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99E662F-DD1C-48C2-B8BE-19DF6694C40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A0D355E-7079-4CD7-803F-40D77A3A2D2D}" type="slidenum">
              <a:rPr lang="en-US" altLang="en-US"/>
              <a:pPr>
                <a:defRPr/>
              </a:pPr>
              <a:t>‹#›</a:t>
            </a:fld>
            <a:endParaRPr lang="en-US" altLang="en-US"/>
          </a:p>
        </p:txBody>
      </p:sp>
    </p:spTree>
    <p:extLst>
      <p:ext uri="{BB962C8B-B14F-4D97-AF65-F5344CB8AC3E}">
        <p14:creationId xmlns:p14="http://schemas.microsoft.com/office/powerpoint/2010/main" val="29172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782A442-106E-4855-B33D-CA8481364540}"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01BA059B-C538-485E-ADE4-06D0C1465DAE}" type="slidenum">
              <a:rPr lang="en-US" altLang="en-US"/>
              <a:pPr>
                <a:defRPr/>
              </a:pPr>
              <a:t>‹#›</a:t>
            </a:fld>
            <a:endParaRPr lang="en-US" altLang="en-US"/>
          </a:p>
        </p:txBody>
      </p:sp>
    </p:spTree>
    <p:extLst>
      <p:ext uri="{BB962C8B-B14F-4D97-AF65-F5344CB8AC3E}">
        <p14:creationId xmlns:p14="http://schemas.microsoft.com/office/powerpoint/2010/main" val="286629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C72C815-9242-44A7-9C83-42A9DCF1D04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FC7A71AB-E653-4C66-8864-E382A4571944}" type="slidenum">
              <a:rPr lang="en-US" altLang="en-US"/>
              <a:pPr>
                <a:defRPr/>
              </a:pPr>
              <a:t>‹#›</a:t>
            </a:fld>
            <a:endParaRPr lang="en-US" altLang="en-US"/>
          </a:p>
        </p:txBody>
      </p:sp>
    </p:spTree>
    <p:extLst>
      <p:ext uri="{BB962C8B-B14F-4D97-AF65-F5344CB8AC3E}">
        <p14:creationId xmlns:p14="http://schemas.microsoft.com/office/powerpoint/2010/main" val="158796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8E64DEA-6BF0-4062-B1EE-E5D79CDB9D4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B0EDEAF-2008-4F4C-800D-F17A4510CF6B}" type="slidenum">
              <a:rPr lang="en-US" altLang="en-US"/>
              <a:pPr>
                <a:defRPr/>
              </a:pPr>
              <a:t>‹#›</a:t>
            </a:fld>
            <a:endParaRPr lang="en-US" altLang="en-US"/>
          </a:p>
        </p:txBody>
      </p:sp>
    </p:spTree>
    <p:extLst>
      <p:ext uri="{BB962C8B-B14F-4D97-AF65-F5344CB8AC3E}">
        <p14:creationId xmlns:p14="http://schemas.microsoft.com/office/powerpoint/2010/main" val="141603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70E46C3-A38E-43AA-BDF3-7C38D29EA65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FBAE4B3-E25D-47FD-82D8-89100F2C18AD}" type="slidenum">
              <a:rPr lang="en-US" altLang="en-US"/>
              <a:pPr>
                <a:defRPr/>
              </a:pPr>
              <a:t>‹#›</a:t>
            </a:fld>
            <a:endParaRPr lang="en-US" altLang="en-US"/>
          </a:p>
        </p:txBody>
      </p:sp>
    </p:spTree>
    <p:extLst>
      <p:ext uri="{BB962C8B-B14F-4D97-AF65-F5344CB8AC3E}">
        <p14:creationId xmlns:p14="http://schemas.microsoft.com/office/powerpoint/2010/main" val="3043545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A45DBFB-D5B9-4A5A-9BD4-9875E8B9881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64569B0-6FE0-4A59-BAAD-C014F375414D}" type="slidenum">
              <a:rPr lang="en-US" altLang="en-US"/>
              <a:pPr>
                <a:defRPr/>
              </a:pPr>
              <a:t>‹#›</a:t>
            </a:fld>
            <a:endParaRPr lang="en-US" altLang="en-US"/>
          </a:p>
        </p:txBody>
      </p:sp>
    </p:spTree>
    <p:extLst>
      <p:ext uri="{BB962C8B-B14F-4D97-AF65-F5344CB8AC3E}">
        <p14:creationId xmlns:p14="http://schemas.microsoft.com/office/powerpoint/2010/main" val="257294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914400"/>
            <a:ext cx="8610600" cy="4876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3EA27D5-3A86-4478-8539-BC3FC6E754D5}"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5C8E03-A3CD-422D-A45B-401051A866DC}" type="slidenum">
              <a:rPr lang="en-US" altLang="en-US"/>
              <a:pPr>
                <a:defRPr/>
              </a:pPr>
              <a:t>‹#›</a:t>
            </a:fld>
            <a:endParaRPr lang="en-US" altLang="en-US"/>
          </a:p>
        </p:txBody>
      </p:sp>
    </p:spTree>
    <p:extLst>
      <p:ext uri="{BB962C8B-B14F-4D97-AF65-F5344CB8AC3E}">
        <p14:creationId xmlns:p14="http://schemas.microsoft.com/office/powerpoint/2010/main" val="2371881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481EBE7-B3CB-4BE2-B102-7484AD2D57C2}"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AAF99272-97A3-46C4-8634-D800D26F916C}" type="slidenum">
              <a:rPr lang="en-US" altLang="en-US"/>
              <a:pPr>
                <a:defRPr/>
              </a:pPr>
              <a:t>‹#›</a:t>
            </a:fld>
            <a:endParaRPr lang="en-US" altLang="en-US"/>
          </a:p>
        </p:txBody>
      </p:sp>
    </p:spTree>
    <p:extLst>
      <p:ext uri="{BB962C8B-B14F-4D97-AF65-F5344CB8AC3E}">
        <p14:creationId xmlns:p14="http://schemas.microsoft.com/office/powerpoint/2010/main" val="1708858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A0AABD-35A3-4614-8844-903C379157DE}"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4092D49-2EC6-4847-8E4D-26D7320C0E4D}" type="slidenum">
              <a:rPr lang="en-US" altLang="en-US"/>
              <a:pPr>
                <a:defRPr/>
              </a:pPr>
              <a:t>‹#›</a:t>
            </a:fld>
            <a:endParaRPr lang="en-US" altLang="en-US"/>
          </a:p>
        </p:txBody>
      </p:sp>
    </p:spTree>
    <p:extLst>
      <p:ext uri="{BB962C8B-B14F-4D97-AF65-F5344CB8AC3E}">
        <p14:creationId xmlns:p14="http://schemas.microsoft.com/office/powerpoint/2010/main" val="414832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00A888D-711B-4297-B974-E22532FF16D4}"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F9BF38C9-594D-4ECF-B40C-52227BD53E75}" type="slidenum">
              <a:rPr lang="en-US" altLang="en-US"/>
              <a:pPr>
                <a:defRPr/>
              </a:pPr>
              <a:t>‹#›</a:t>
            </a:fld>
            <a:endParaRPr lang="en-US" altLang="en-US"/>
          </a:p>
        </p:txBody>
      </p:sp>
    </p:spTree>
    <p:extLst>
      <p:ext uri="{BB962C8B-B14F-4D97-AF65-F5344CB8AC3E}">
        <p14:creationId xmlns:p14="http://schemas.microsoft.com/office/powerpoint/2010/main" val="2300010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AAAF1E3-1703-4B22-B7B8-414A63DE87D1}"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615B98DA-6FF5-4C00-96DB-79EE0070F061}" type="slidenum">
              <a:rPr lang="en-US" altLang="en-US"/>
              <a:pPr>
                <a:defRPr/>
              </a:pPr>
              <a:t>‹#›</a:t>
            </a:fld>
            <a:endParaRPr lang="en-US" altLang="en-US"/>
          </a:p>
        </p:txBody>
      </p:sp>
    </p:spTree>
    <p:extLst>
      <p:ext uri="{BB962C8B-B14F-4D97-AF65-F5344CB8AC3E}">
        <p14:creationId xmlns:p14="http://schemas.microsoft.com/office/powerpoint/2010/main" val="1325026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74DAE45-0BFC-4AD0-BFD7-E582DD83EA04}"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11EB59BD-D50A-4F93-9464-462A1B01E37A}" type="slidenum">
              <a:rPr lang="en-US" altLang="en-US"/>
              <a:pPr>
                <a:defRPr/>
              </a:pPr>
              <a:t>‹#›</a:t>
            </a:fld>
            <a:endParaRPr lang="en-US" altLang="en-US"/>
          </a:p>
        </p:txBody>
      </p:sp>
    </p:spTree>
    <p:extLst>
      <p:ext uri="{BB962C8B-B14F-4D97-AF65-F5344CB8AC3E}">
        <p14:creationId xmlns:p14="http://schemas.microsoft.com/office/powerpoint/2010/main" val="22516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7B4383C-E961-416B-90F3-1A8EFA12D3A9}"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01C2D24-9E58-4AD2-AEA1-9AC6D66114B0}" type="slidenum">
              <a:rPr lang="en-US" altLang="en-US"/>
              <a:pPr>
                <a:defRPr/>
              </a:pPr>
              <a:t>‹#›</a:t>
            </a:fld>
            <a:endParaRPr lang="en-US" altLang="en-US"/>
          </a:p>
        </p:txBody>
      </p:sp>
    </p:spTree>
    <p:extLst>
      <p:ext uri="{BB962C8B-B14F-4D97-AF65-F5344CB8AC3E}">
        <p14:creationId xmlns:p14="http://schemas.microsoft.com/office/powerpoint/2010/main" val="120807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769EA0-A8B1-431D-89C8-BB0233FF61D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942A852-B2EE-4463-9B82-0FCD2A9ADC8E}" type="slidenum">
              <a:rPr lang="en-US" altLang="en-US"/>
              <a:pPr>
                <a:defRPr/>
              </a:pPr>
              <a:t>‹#›</a:t>
            </a:fld>
            <a:endParaRPr lang="en-US" altLang="en-US"/>
          </a:p>
        </p:txBody>
      </p:sp>
    </p:spTree>
    <p:extLst>
      <p:ext uri="{BB962C8B-B14F-4D97-AF65-F5344CB8AC3E}">
        <p14:creationId xmlns:p14="http://schemas.microsoft.com/office/powerpoint/2010/main" val="293653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A5DB855-5ED5-409D-A3AD-D313E770700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56F3A79-2F7D-4183-9F12-829940125BC5}" type="slidenum">
              <a:rPr lang="en-US" altLang="en-US"/>
              <a:pPr>
                <a:defRPr/>
              </a:pPr>
              <a:t>‹#›</a:t>
            </a:fld>
            <a:endParaRPr lang="en-US" altLang="en-US"/>
          </a:p>
        </p:txBody>
      </p:sp>
    </p:spTree>
    <p:extLst>
      <p:ext uri="{BB962C8B-B14F-4D97-AF65-F5344CB8AC3E}">
        <p14:creationId xmlns:p14="http://schemas.microsoft.com/office/powerpoint/2010/main" val="319774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3F60FF3-0CDB-49EE-8011-5575EEEE392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4665F3BB-DA4D-45A6-BF30-7F4965B83DE4}" type="slidenum">
              <a:rPr lang="en-US" altLang="en-US"/>
              <a:pPr>
                <a:defRPr/>
              </a:pPr>
              <a:t>‹#›</a:t>
            </a:fld>
            <a:endParaRPr lang="en-US" altLang="en-US"/>
          </a:p>
        </p:txBody>
      </p:sp>
    </p:spTree>
    <p:extLst>
      <p:ext uri="{BB962C8B-B14F-4D97-AF65-F5344CB8AC3E}">
        <p14:creationId xmlns:p14="http://schemas.microsoft.com/office/powerpoint/2010/main" val="1741983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1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0AA0A0C9-C474-4F98-81C9-81C56842511A}" type="datetimeFigureOut">
              <a:rPr lang="en-US"/>
              <a:pPr>
                <a:defRPr/>
              </a:pPr>
              <a:t>11/2/2018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EC49E2A-4705-4DD2-B773-B2E69ABF418F}" type="slidenum">
              <a:rPr lang="en-US" altLang="en-US"/>
              <a:pPr>
                <a:defRPr/>
              </a:pPr>
              <a:t>‹#›</a:t>
            </a:fld>
            <a:endParaRPr lang="en-US" altLang="en-US"/>
          </a:p>
        </p:txBody>
      </p:sp>
    </p:spTree>
    <p:extLst>
      <p:ext uri="{BB962C8B-B14F-4D97-AF65-F5344CB8AC3E}">
        <p14:creationId xmlns:p14="http://schemas.microsoft.com/office/powerpoint/2010/main" val="157270122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A14BF85-D4AA-4F89-A891-E2C68DC59534}"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36D4D8A-7A0C-4344-B53E-9DAE11D7FF55}" type="slidenum">
              <a:rPr lang="en-US" altLang="en-US"/>
              <a:pPr>
                <a:defRPr/>
              </a:pPr>
              <a:t>‹#›</a:t>
            </a:fld>
            <a:endParaRPr lang="en-US" altLang="en-US"/>
          </a:p>
        </p:txBody>
      </p:sp>
    </p:spTree>
    <p:extLst>
      <p:ext uri="{BB962C8B-B14F-4D97-AF65-F5344CB8AC3E}">
        <p14:creationId xmlns:p14="http://schemas.microsoft.com/office/powerpoint/2010/main" val="3071986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10A8F7E-5FB6-4217-B253-844A99918AC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047A6F4-6DAF-498F-B682-198A54A6409E}" type="slidenum">
              <a:rPr lang="en-US" altLang="en-US"/>
              <a:pPr>
                <a:defRPr/>
              </a:pPr>
              <a:t>‹#›</a:t>
            </a:fld>
            <a:endParaRPr lang="en-US" altLang="en-US"/>
          </a:p>
        </p:txBody>
      </p:sp>
    </p:spTree>
    <p:extLst>
      <p:ext uri="{BB962C8B-B14F-4D97-AF65-F5344CB8AC3E}">
        <p14:creationId xmlns:p14="http://schemas.microsoft.com/office/powerpoint/2010/main" val="3916894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A05534F-3F65-44CB-A586-656264424EF4}"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5CC4BF1-3DDD-4E29-A4EA-12BDF9D6BC06}" type="slidenum">
              <a:rPr lang="en-US" altLang="en-US"/>
              <a:pPr>
                <a:defRPr/>
              </a:pPr>
              <a:t>‹#›</a:t>
            </a:fld>
            <a:endParaRPr lang="en-US" altLang="en-US"/>
          </a:p>
        </p:txBody>
      </p:sp>
    </p:spTree>
    <p:extLst>
      <p:ext uri="{BB962C8B-B14F-4D97-AF65-F5344CB8AC3E}">
        <p14:creationId xmlns:p14="http://schemas.microsoft.com/office/powerpoint/2010/main" val="1614713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1BEEB7D-4A70-4916-AA49-3743D60ACBE9}"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8A26784-6D3C-4824-BC73-F1F045FAA027}" type="slidenum">
              <a:rPr lang="en-US" altLang="en-US"/>
              <a:pPr>
                <a:defRPr/>
              </a:pPr>
              <a:t>‹#›</a:t>
            </a:fld>
            <a:endParaRPr lang="en-US" altLang="en-US"/>
          </a:p>
        </p:txBody>
      </p:sp>
    </p:spTree>
    <p:extLst>
      <p:ext uri="{BB962C8B-B14F-4D97-AF65-F5344CB8AC3E}">
        <p14:creationId xmlns:p14="http://schemas.microsoft.com/office/powerpoint/2010/main" val="4045372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D2E09B4-8A7A-4CB6-8399-963AF6213962}"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AF82D3F8-FCCE-462D-944D-991DD1325A36}" type="slidenum">
              <a:rPr lang="en-US" altLang="en-US"/>
              <a:pPr>
                <a:defRPr/>
              </a:pPr>
              <a:t>‹#›</a:t>
            </a:fld>
            <a:endParaRPr lang="en-US" altLang="en-US"/>
          </a:p>
        </p:txBody>
      </p:sp>
    </p:spTree>
    <p:extLst>
      <p:ext uri="{BB962C8B-B14F-4D97-AF65-F5344CB8AC3E}">
        <p14:creationId xmlns:p14="http://schemas.microsoft.com/office/powerpoint/2010/main" val="681183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E42D7EB-D60A-4313-A911-7FDB4DBB4886}"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86563274-8B28-453A-B47A-6344BE37F548}" type="slidenum">
              <a:rPr lang="en-US" altLang="en-US"/>
              <a:pPr>
                <a:defRPr/>
              </a:pPr>
              <a:t>‹#›</a:t>
            </a:fld>
            <a:endParaRPr lang="en-US" altLang="en-US"/>
          </a:p>
        </p:txBody>
      </p:sp>
    </p:spTree>
    <p:extLst>
      <p:ext uri="{BB962C8B-B14F-4D97-AF65-F5344CB8AC3E}">
        <p14:creationId xmlns:p14="http://schemas.microsoft.com/office/powerpoint/2010/main" val="332103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E438881-6FD8-4356-8E12-168C99214D3C}"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8F633F69-34E9-48CC-BB4E-2D33A4E1E14F}" type="slidenum">
              <a:rPr lang="en-US" altLang="en-US"/>
              <a:pPr>
                <a:defRPr/>
              </a:pPr>
              <a:t>‹#›</a:t>
            </a:fld>
            <a:endParaRPr lang="en-US" altLang="en-US"/>
          </a:p>
        </p:txBody>
      </p:sp>
    </p:spTree>
    <p:extLst>
      <p:ext uri="{BB962C8B-B14F-4D97-AF65-F5344CB8AC3E}">
        <p14:creationId xmlns:p14="http://schemas.microsoft.com/office/powerpoint/2010/main" val="3801045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33846C7-5085-4466-A619-E0B661556D84}"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B648898-1844-4E68-90FD-462E46AF8629}" type="slidenum">
              <a:rPr lang="en-US" altLang="en-US"/>
              <a:pPr>
                <a:defRPr/>
              </a:pPr>
              <a:t>‹#›</a:t>
            </a:fld>
            <a:endParaRPr lang="en-US" altLang="en-US"/>
          </a:p>
        </p:txBody>
      </p:sp>
    </p:spTree>
    <p:extLst>
      <p:ext uri="{BB962C8B-B14F-4D97-AF65-F5344CB8AC3E}">
        <p14:creationId xmlns:p14="http://schemas.microsoft.com/office/powerpoint/2010/main" val="253183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AA24699-CCEE-4006-BD27-2EA87C06E8A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E075E80-0436-4DED-BEED-568524DB7FD1}" type="slidenum">
              <a:rPr lang="en-US" altLang="en-US"/>
              <a:pPr>
                <a:defRPr/>
              </a:pPr>
              <a:t>‹#›</a:t>
            </a:fld>
            <a:endParaRPr lang="en-US" altLang="en-US"/>
          </a:p>
        </p:txBody>
      </p:sp>
    </p:spTree>
    <p:extLst>
      <p:ext uri="{BB962C8B-B14F-4D97-AF65-F5344CB8AC3E}">
        <p14:creationId xmlns:p14="http://schemas.microsoft.com/office/powerpoint/2010/main" val="568838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8201D67-7DF2-4B53-ABC0-F7BB630CD966}"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AC5B03C1-B04C-411E-9DCE-6D6A8A3CA96C}" type="slidenum">
              <a:rPr lang="en-US" altLang="en-US"/>
              <a:pPr>
                <a:defRPr/>
              </a:pPr>
              <a:t>‹#›</a:t>
            </a:fld>
            <a:endParaRPr lang="en-US" altLang="en-US"/>
          </a:p>
        </p:txBody>
      </p:sp>
    </p:spTree>
    <p:extLst>
      <p:ext uri="{BB962C8B-B14F-4D97-AF65-F5344CB8AC3E}">
        <p14:creationId xmlns:p14="http://schemas.microsoft.com/office/powerpoint/2010/main" val="25236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DC97671B-35E8-419E-AB76-C0A93B6C405D}"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3DAC2AC-6D18-464F-B69A-D977D4C45CED}" type="slidenum">
              <a:rPr lang="en-US" altLang="en-US"/>
              <a:pPr>
                <a:defRPr/>
              </a:pPr>
              <a:t>‹#›</a:t>
            </a:fld>
            <a:endParaRPr lang="en-US" altLang="en-US"/>
          </a:p>
        </p:txBody>
      </p:sp>
    </p:spTree>
    <p:extLst>
      <p:ext uri="{BB962C8B-B14F-4D97-AF65-F5344CB8AC3E}">
        <p14:creationId xmlns:p14="http://schemas.microsoft.com/office/powerpoint/2010/main" val="2021961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2ECB0B6-A4C7-41B4-B183-1188D0395FE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9577443-5E85-45BD-8538-F2B2D0C54509}" type="slidenum">
              <a:rPr lang="en-US" altLang="en-US"/>
              <a:pPr>
                <a:defRPr/>
              </a:pPr>
              <a:t>‹#›</a:t>
            </a:fld>
            <a:endParaRPr lang="en-US" altLang="en-US"/>
          </a:p>
        </p:txBody>
      </p:sp>
    </p:spTree>
    <p:extLst>
      <p:ext uri="{BB962C8B-B14F-4D97-AF65-F5344CB8AC3E}">
        <p14:creationId xmlns:p14="http://schemas.microsoft.com/office/powerpoint/2010/main" val="1789532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213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EF81C21-AEFB-4DB3-BB64-13E492350E74}"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8EAC4281-C736-463F-ABA1-B1AC127A7082}" type="slidenum">
              <a:rPr lang="en-US" altLang="en-US"/>
              <a:pPr>
                <a:defRPr/>
              </a:pPr>
              <a:t>‹#›</a:t>
            </a:fld>
            <a:endParaRPr lang="en-US" altLang="en-US"/>
          </a:p>
        </p:txBody>
      </p:sp>
    </p:spTree>
    <p:extLst>
      <p:ext uri="{BB962C8B-B14F-4D97-AF65-F5344CB8AC3E}">
        <p14:creationId xmlns:p14="http://schemas.microsoft.com/office/powerpoint/2010/main" val="807625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BB8346A-6084-4A57-961B-AEF897E553D5}"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7276216-B051-4430-A763-04F880026E51}" type="slidenum">
              <a:rPr lang="en-US" altLang="en-US"/>
              <a:pPr>
                <a:defRPr/>
              </a:pPr>
              <a:t>‹#›</a:t>
            </a:fld>
            <a:endParaRPr lang="en-US" altLang="en-US"/>
          </a:p>
        </p:txBody>
      </p:sp>
    </p:spTree>
    <p:extLst>
      <p:ext uri="{BB962C8B-B14F-4D97-AF65-F5344CB8AC3E}">
        <p14:creationId xmlns:p14="http://schemas.microsoft.com/office/powerpoint/2010/main" val="2198111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F908586-D0EC-40A6-807C-0A6B9977BBA9}"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7B1E41C-88C8-4FAD-B358-6C30B395A1CA}" type="slidenum">
              <a:rPr lang="en-US" altLang="en-US"/>
              <a:pPr>
                <a:defRPr/>
              </a:pPr>
              <a:t>‹#›</a:t>
            </a:fld>
            <a:endParaRPr lang="en-US" altLang="en-US"/>
          </a:p>
        </p:txBody>
      </p:sp>
    </p:spTree>
    <p:extLst>
      <p:ext uri="{BB962C8B-B14F-4D97-AF65-F5344CB8AC3E}">
        <p14:creationId xmlns:p14="http://schemas.microsoft.com/office/powerpoint/2010/main" val="2503327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7AEFD75-C015-4DF7-97F0-4D180D6CF6A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50F9B541-D1EF-4B33-A192-6B3D0A18EDEF}" type="slidenum">
              <a:rPr lang="en-US" altLang="en-US"/>
              <a:pPr>
                <a:defRPr/>
              </a:pPr>
              <a:t>‹#›</a:t>
            </a:fld>
            <a:endParaRPr lang="en-US" altLang="en-US"/>
          </a:p>
        </p:txBody>
      </p:sp>
    </p:spTree>
    <p:extLst>
      <p:ext uri="{BB962C8B-B14F-4D97-AF65-F5344CB8AC3E}">
        <p14:creationId xmlns:p14="http://schemas.microsoft.com/office/powerpoint/2010/main" val="3916082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99BA3FB-0E37-4D91-82F7-13B0B599346F}"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63038C50-B76A-4964-BA4A-4BB7C096C014}" type="slidenum">
              <a:rPr lang="en-US" altLang="en-US"/>
              <a:pPr>
                <a:defRPr/>
              </a:pPr>
              <a:t>‹#›</a:t>
            </a:fld>
            <a:endParaRPr lang="en-US" altLang="en-US"/>
          </a:p>
        </p:txBody>
      </p:sp>
    </p:spTree>
    <p:extLst>
      <p:ext uri="{BB962C8B-B14F-4D97-AF65-F5344CB8AC3E}">
        <p14:creationId xmlns:p14="http://schemas.microsoft.com/office/powerpoint/2010/main" val="943710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17393E0-66E1-4CC0-B5C5-4D06F6728740}"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640CDE9F-5433-416A-BCD0-6734CB25FC74}" type="slidenum">
              <a:rPr lang="en-US" altLang="en-US"/>
              <a:pPr>
                <a:defRPr/>
              </a:pPr>
              <a:t>‹#›</a:t>
            </a:fld>
            <a:endParaRPr lang="en-US" altLang="en-US"/>
          </a:p>
        </p:txBody>
      </p:sp>
    </p:spTree>
    <p:extLst>
      <p:ext uri="{BB962C8B-B14F-4D97-AF65-F5344CB8AC3E}">
        <p14:creationId xmlns:p14="http://schemas.microsoft.com/office/powerpoint/2010/main" val="1400957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8D55957-536A-4FE8-A033-B38B7CCE5C01}"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9B9A5B46-AFD3-4284-8E3F-52D99407CB83}" type="slidenum">
              <a:rPr lang="en-US" altLang="en-US"/>
              <a:pPr>
                <a:defRPr/>
              </a:pPr>
              <a:t>‹#›</a:t>
            </a:fld>
            <a:endParaRPr lang="en-US" altLang="en-US"/>
          </a:p>
        </p:txBody>
      </p:sp>
    </p:spTree>
    <p:extLst>
      <p:ext uri="{BB962C8B-B14F-4D97-AF65-F5344CB8AC3E}">
        <p14:creationId xmlns:p14="http://schemas.microsoft.com/office/powerpoint/2010/main" val="121112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076DF25-7A62-4C37-BA5B-20933252A393}"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5C247960-6859-4F8A-B44F-95282FE277CF}" type="slidenum">
              <a:rPr lang="en-US" altLang="en-US"/>
              <a:pPr>
                <a:defRPr/>
              </a:pPr>
              <a:t>‹#›</a:t>
            </a:fld>
            <a:endParaRPr lang="en-US" altLang="en-US"/>
          </a:p>
        </p:txBody>
      </p:sp>
    </p:spTree>
    <p:extLst>
      <p:ext uri="{BB962C8B-B14F-4D97-AF65-F5344CB8AC3E}">
        <p14:creationId xmlns:p14="http://schemas.microsoft.com/office/powerpoint/2010/main" val="15647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30B26FF6-38C1-4CE0-8928-6858A03E1519}" type="datetimeFigureOut">
              <a:rPr lang="en-US"/>
              <a:pPr>
                <a:defRPr/>
              </a:pPr>
              <a:t>11/2/2018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E1CF6B6-2FD9-456F-A9A2-867580FA6A00}" type="slidenum">
              <a:rPr lang="en-US" altLang="en-US"/>
              <a:pPr>
                <a:defRPr/>
              </a:pPr>
              <a:t>‹#›</a:t>
            </a:fld>
            <a:endParaRPr lang="en-US" altLang="en-US"/>
          </a:p>
        </p:txBody>
      </p:sp>
    </p:spTree>
    <p:extLst>
      <p:ext uri="{BB962C8B-B14F-4D97-AF65-F5344CB8AC3E}">
        <p14:creationId xmlns:p14="http://schemas.microsoft.com/office/powerpoint/2010/main" val="3035512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9F7B30-74B4-4812-B65F-7BA6ABA380F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2E24B62A-BD44-49E3-B0D6-21E68BED2BDF}" type="slidenum">
              <a:rPr lang="en-US" altLang="en-US"/>
              <a:pPr>
                <a:defRPr/>
              </a:pPr>
              <a:t>‹#›</a:t>
            </a:fld>
            <a:endParaRPr lang="en-US" altLang="en-US"/>
          </a:p>
        </p:txBody>
      </p:sp>
    </p:spTree>
    <p:extLst>
      <p:ext uri="{BB962C8B-B14F-4D97-AF65-F5344CB8AC3E}">
        <p14:creationId xmlns:p14="http://schemas.microsoft.com/office/powerpoint/2010/main" val="820372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37F4E11-8994-4F36-9297-19BE039C0B7B}"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E0C0583-9BDE-438E-B172-9C5CAB25C59E}" type="slidenum">
              <a:rPr lang="en-US" altLang="en-US"/>
              <a:pPr>
                <a:defRPr/>
              </a:pPr>
              <a:t>‹#›</a:t>
            </a:fld>
            <a:endParaRPr lang="en-US" altLang="en-US"/>
          </a:p>
        </p:txBody>
      </p:sp>
    </p:spTree>
    <p:extLst>
      <p:ext uri="{BB962C8B-B14F-4D97-AF65-F5344CB8AC3E}">
        <p14:creationId xmlns:p14="http://schemas.microsoft.com/office/powerpoint/2010/main" val="2314103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9329596-7DC4-437F-BBCA-4A253C6822B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4C75E5C-DEC9-4F4D-9A64-19507EE53616}" type="slidenum">
              <a:rPr lang="en-US" altLang="en-US"/>
              <a:pPr>
                <a:defRPr/>
              </a:pPr>
              <a:t>‹#›</a:t>
            </a:fld>
            <a:endParaRPr lang="en-US" altLang="en-US"/>
          </a:p>
        </p:txBody>
      </p:sp>
    </p:spTree>
    <p:extLst>
      <p:ext uri="{BB962C8B-B14F-4D97-AF65-F5344CB8AC3E}">
        <p14:creationId xmlns:p14="http://schemas.microsoft.com/office/powerpoint/2010/main" val="3131785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6418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558CDFD-7C97-4DCF-A9A9-950710B5620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42889902-1B9A-489C-9B7A-A2AD215E7C7D}" type="slidenum">
              <a:rPr lang="en-US" altLang="en-US"/>
              <a:pPr>
                <a:defRPr/>
              </a:pPr>
              <a:t>‹#›</a:t>
            </a:fld>
            <a:endParaRPr lang="en-US" altLang="en-US"/>
          </a:p>
        </p:txBody>
      </p:sp>
    </p:spTree>
    <p:extLst>
      <p:ext uri="{BB962C8B-B14F-4D97-AF65-F5344CB8AC3E}">
        <p14:creationId xmlns:p14="http://schemas.microsoft.com/office/powerpoint/2010/main" val="996184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1AB5DC7-C462-404F-A0D4-69CDDA5B275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E6F6976F-698A-407F-9607-6243BE37E9F9}" type="slidenum">
              <a:rPr lang="en-US" altLang="en-US"/>
              <a:pPr>
                <a:defRPr/>
              </a:pPr>
              <a:t>‹#›</a:t>
            </a:fld>
            <a:endParaRPr lang="en-US" altLang="en-US"/>
          </a:p>
        </p:txBody>
      </p:sp>
    </p:spTree>
    <p:extLst>
      <p:ext uri="{BB962C8B-B14F-4D97-AF65-F5344CB8AC3E}">
        <p14:creationId xmlns:p14="http://schemas.microsoft.com/office/powerpoint/2010/main" val="4270660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D0DA3B5-6F80-43A8-A516-F7A9C8D394A0}"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2B9C0F6-F6D1-4CFC-BF3F-EAB9D2C0C706}" type="slidenum">
              <a:rPr lang="en-US" altLang="en-US"/>
              <a:pPr>
                <a:defRPr/>
              </a:pPr>
              <a:t>‹#›</a:t>
            </a:fld>
            <a:endParaRPr lang="en-US" altLang="en-US"/>
          </a:p>
        </p:txBody>
      </p:sp>
    </p:spTree>
    <p:extLst>
      <p:ext uri="{BB962C8B-B14F-4D97-AF65-F5344CB8AC3E}">
        <p14:creationId xmlns:p14="http://schemas.microsoft.com/office/powerpoint/2010/main" val="1522132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F59860C-6AF0-4A9D-9EF2-9EE77243D50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9441C28-E86E-404D-8AAC-AF9A66AC084B}" type="slidenum">
              <a:rPr lang="en-US" altLang="en-US"/>
              <a:pPr>
                <a:defRPr/>
              </a:pPr>
              <a:t>‹#›</a:t>
            </a:fld>
            <a:endParaRPr lang="en-US" altLang="en-US"/>
          </a:p>
        </p:txBody>
      </p:sp>
    </p:spTree>
    <p:extLst>
      <p:ext uri="{BB962C8B-B14F-4D97-AF65-F5344CB8AC3E}">
        <p14:creationId xmlns:p14="http://schemas.microsoft.com/office/powerpoint/2010/main" val="388056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99AC094-7F9E-4FAD-88E1-9A2E03CE3E6A}"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B7F8962C-1C8C-4A9F-85E3-9A8DF739FD6A}" type="slidenum">
              <a:rPr lang="en-US" altLang="en-US"/>
              <a:pPr>
                <a:defRPr/>
              </a:pPr>
              <a:t>‹#›</a:t>
            </a:fld>
            <a:endParaRPr lang="en-US" altLang="en-US"/>
          </a:p>
        </p:txBody>
      </p:sp>
    </p:spTree>
    <p:extLst>
      <p:ext uri="{BB962C8B-B14F-4D97-AF65-F5344CB8AC3E}">
        <p14:creationId xmlns:p14="http://schemas.microsoft.com/office/powerpoint/2010/main" val="2934051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59B476B-0AB5-44E5-8022-EB76B668A81D}"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2A43856C-ECFC-4E10-93A6-A588CAF5BA06}" type="slidenum">
              <a:rPr lang="en-US" altLang="en-US"/>
              <a:pPr>
                <a:defRPr/>
              </a:pPr>
              <a:t>‹#›</a:t>
            </a:fld>
            <a:endParaRPr lang="en-US" altLang="en-US"/>
          </a:p>
        </p:txBody>
      </p:sp>
    </p:spTree>
    <p:extLst>
      <p:ext uri="{BB962C8B-B14F-4D97-AF65-F5344CB8AC3E}">
        <p14:creationId xmlns:p14="http://schemas.microsoft.com/office/powerpoint/2010/main" val="36092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BDF7EBEB-417A-4866-BB98-13C30C69E161}" type="datetimeFigureOut">
              <a:rPr lang="en-US"/>
              <a:pPr>
                <a:defRPr/>
              </a:pPr>
              <a:t>11/2/2018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5AC566-5CC1-430A-A494-DB4ADCB06698}" type="slidenum">
              <a:rPr lang="en-US" altLang="en-US"/>
              <a:pPr>
                <a:defRPr/>
              </a:pPr>
              <a:t>‹#›</a:t>
            </a:fld>
            <a:endParaRPr lang="en-US" altLang="en-US"/>
          </a:p>
        </p:txBody>
      </p:sp>
    </p:spTree>
    <p:extLst>
      <p:ext uri="{BB962C8B-B14F-4D97-AF65-F5344CB8AC3E}">
        <p14:creationId xmlns:p14="http://schemas.microsoft.com/office/powerpoint/2010/main" val="1693176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43774DE-8733-4AA9-B11B-D974A8F84CC2}"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3BC2A533-282B-4A31-84D7-A1A43B4154BF}" type="slidenum">
              <a:rPr lang="en-US" altLang="en-US"/>
              <a:pPr>
                <a:defRPr/>
              </a:pPr>
              <a:t>‹#›</a:t>
            </a:fld>
            <a:endParaRPr lang="en-US" altLang="en-US"/>
          </a:p>
        </p:txBody>
      </p:sp>
    </p:spTree>
    <p:extLst>
      <p:ext uri="{BB962C8B-B14F-4D97-AF65-F5344CB8AC3E}">
        <p14:creationId xmlns:p14="http://schemas.microsoft.com/office/powerpoint/2010/main" val="1670814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4C33682-93CF-43F0-BA0B-A04F24543080}"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3309BBF-62E5-470C-9BFC-C899844F6CEF}" type="slidenum">
              <a:rPr lang="en-US" altLang="en-US"/>
              <a:pPr>
                <a:defRPr/>
              </a:pPr>
              <a:t>‹#›</a:t>
            </a:fld>
            <a:endParaRPr lang="en-US" altLang="en-US"/>
          </a:p>
        </p:txBody>
      </p:sp>
    </p:spTree>
    <p:extLst>
      <p:ext uri="{BB962C8B-B14F-4D97-AF65-F5344CB8AC3E}">
        <p14:creationId xmlns:p14="http://schemas.microsoft.com/office/powerpoint/2010/main" val="476963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9061E16-65AA-4065-913D-4D2D14300EB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F071F1C-C146-4EDA-BFF5-1D48762D34C2}" type="slidenum">
              <a:rPr lang="en-US" altLang="en-US"/>
              <a:pPr>
                <a:defRPr/>
              </a:pPr>
              <a:t>‹#›</a:t>
            </a:fld>
            <a:endParaRPr lang="en-US" altLang="en-US"/>
          </a:p>
        </p:txBody>
      </p:sp>
    </p:spTree>
    <p:extLst>
      <p:ext uri="{BB962C8B-B14F-4D97-AF65-F5344CB8AC3E}">
        <p14:creationId xmlns:p14="http://schemas.microsoft.com/office/powerpoint/2010/main" val="2853388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494B4BC-94E8-4592-9153-C1706076BAE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1EB4CF8-FF7C-42A0-B632-B845E131544E}" type="slidenum">
              <a:rPr lang="en-US" altLang="en-US"/>
              <a:pPr>
                <a:defRPr/>
              </a:pPr>
              <a:t>‹#›</a:t>
            </a:fld>
            <a:endParaRPr lang="en-US" altLang="en-US"/>
          </a:p>
        </p:txBody>
      </p:sp>
    </p:spTree>
    <p:extLst>
      <p:ext uri="{BB962C8B-B14F-4D97-AF65-F5344CB8AC3E}">
        <p14:creationId xmlns:p14="http://schemas.microsoft.com/office/powerpoint/2010/main" val="3220311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9A12914-9ADF-49D2-A58D-EE74AB99604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50481C1-A590-4975-A707-D20B8DA207B5}" type="slidenum">
              <a:rPr lang="en-US" altLang="en-US"/>
              <a:pPr>
                <a:defRPr/>
              </a:pPr>
              <a:t>‹#›</a:t>
            </a:fld>
            <a:endParaRPr lang="en-US" altLang="en-US"/>
          </a:p>
        </p:txBody>
      </p:sp>
    </p:spTree>
    <p:extLst>
      <p:ext uri="{BB962C8B-B14F-4D97-AF65-F5344CB8AC3E}">
        <p14:creationId xmlns:p14="http://schemas.microsoft.com/office/powerpoint/2010/main" val="14147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448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2F9B604-63D5-4B14-9B12-2D7B93B60AB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07B2D2D-4E52-450F-AEA5-BC677BD7BF5E}" type="slidenum">
              <a:rPr lang="en-US" altLang="en-US"/>
              <a:pPr>
                <a:defRPr/>
              </a:pPr>
              <a:t>‹#›</a:t>
            </a:fld>
            <a:endParaRPr lang="en-US" altLang="en-US"/>
          </a:p>
        </p:txBody>
      </p:sp>
    </p:spTree>
    <p:extLst>
      <p:ext uri="{BB962C8B-B14F-4D97-AF65-F5344CB8AC3E}">
        <p14:creationId xmlns:p14="http://schemas.microsoft.com/office/powerpoint/2010/main" val="3552040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E75F1E6-1A5B-42B8-AD4A-B815142939D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77D8193-FF4C-4441-9905-090A11C9EF76}" type="slidenum">
              <a:rPr lang="en-US" altLang="en-US"/>
              <a:pPr>
                <a:defRPr/>
              </a:pPr>
              <a:t>‹#›</a:t>
            </a:fld>
            <a:endParaRPr lang="en-US" altLang="en-US"/>
          </a:p>
        </p:txBody>
      </p:sp>
    </p:spTree>
    <p:extLst>
      <p:ext uri="{BB962C8B-B14F-4D97-AF65-F5344CB8AC3E}">
        <p14:creationId xmlns:p14="http://schemas.microsoft.com/office/powerpoint/2010/main" val="3472289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F581BAD-A5C6-4E67-AE55-6C8103F59842}"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740D87E-329A-4108-87BD-9B6A86888333}" type="slidenum">
              <a:rPr lang="en-US" altLang="en-US"/>
              <a:pPr>
                <a:defRPr/>
              </a:pPr>
              <a:t>‹#›</a:t>
            </a:fld>
            <a:endParaRPr lang="en-US" altLang="en-US"/>
          </a:p>
        </p:txBody>
      </p:sp>
    </p:spTree>
    <p:extLst>
      <p:ext uri="{BB962C8B-B14F-4D97-AF65-F5344CB8AC3E}">
        <p14:creationId xmlns:p14="http://schemas.microsoft.com/office/powerpoint/2010/main" val="2630769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A375E2A-9ECB-41CB-AA3E-A741A2B2EEF8}"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39A45F2B-5036-48EC-ADE6-C5277F862419}" type="slidenum">
              <a:rPr lang="en-US" altLang="en-US"/>
              <a:pPr>
                <a:defRPr/>
              </a:pPr>
              <a:t>‹#›</a:t>
            </a:fld>
            <a:endParaRPr lang="en-US" altLang="en-US"/>
          </a:p>
        </p:txBody>
      </p:sp>
    </p:spTree>
    <p:extLst>
      <p:ext uri="{BB962C8B-B14F-4D97-AF65-F5344CB8AC3E}">
        <p14:creationId xmlns:p14="http://schemas.microsoft.com/office/powerpoint/2010/main" val="315684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7A92A20-E979-4C85-B0AD-C36B57983831}" type="datetimeFigureOut">
              <a:rPr lang="en-US"/>
              <a:pPr>
                <a:defRPr/>
              </a:pPr>
              <a:t>11/2/2018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F84581-D3FF-4D4C-B057-CB9F8737A59C}" type="slidenum">
              <a:rPr lang="en-US" altLang="en-US"/>
              <a:pPr>
                <a:defRPr/>
              </a:pPr>
              <a:t>‹#›</a:t>
            </a:fld>
            <a:endParaRPr lang="en-US" altLang="en-US"/>
          </a:p>
        </p:txBody>
      </p:sp>
    </p:spTree>
    <p:extLst>
      <p:ext uri="{BB962C8B-B14F-4D97-AF65-F5344CB8AC3E}">
        <p14:creationId xmlns:p14="http://schemas.microsoft.com/office/powerpoint/2010/main" val="1603364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F26E36A-B88F-497D-BD82-C957A41B8E89}"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5A4DDBB3-3ED1-4DF7-93CF-A1FDD729D0BF}" type="slidenum">
              <a:rPr lang="en-US" altLang="en-US"/>
              <a:pPr>
                <a:defRPr/>
              </a:pPr>
              <a:t>‹#›</a:t>
            </a:fld>
            <a:endParaRPr lang="en-US" altLang="en-US"/>
          </a:p>
        </p:txBody>
      </p:sp>
    </p:spTree>
    <p:extLst>
      <p:ext uri="{BB962C8B-B14F-4D97-AF65-F5344CB8AC3E}">
        <p14:creationId xmlns:p14="http://schemas.microsoft.com/office/powerpoint/2010/main" val="4002735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05A914F-43D9-4F2D-AB20-88F0CBE861E1}"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5AB0558E-0EAB-4BB3-916F-0878AFFF3ECD}" type="slidenum">
              <a:rPr lang="en-US" altLang="en-US"/>
              <a:pPr>
                <a:defRPr/>
              </a:pPr>
              <a:t>‹#›</a:t>
            </a:fld>
            <a:endParaRPr lang="en-US" altLang="en-US"/>
          </a:p>
        </p:txBody>
      </p:sp>
    </p:spTree>
    <p:extLst>
      <p:ext uri="{BB962C8B-B14F-4D97-AF65-F5344CB8AC3E}">
        <p14:creationId xmlns:p14="http://schemas.microsoft.com/office/powerpoint/2010/main" val="170473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6D6743-0CEF-49FE-A123-7D657D2A9760}"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F5871ACF-A64E-4B90-88D0-FE9A3F65BFB9}" type="slidenum">
              <a:rPr lang="en-US" altLang="en-US"/>
              <a:pPr>
                <a:defRPr/>
              </a:pPr>
              <a:t>‹#›</a:t>
            </a:fld>
            <a:endParaRPr lang="en-US" altLang="en-US"/>
          </a:p>
        </p:txBody>
      </p:sp>
    </p:spTree>
    <p:extLst>
      <p:ext uri="{BB962C8B-B14F-4D97-AF65-F5344CB8AC3E}">
        <p14:creationId xmlns:p14="http://schemas.microsoft.com/office/powerpoint/2010/main" val="20398567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F7BDDE1-A6FD-4BA7-AC76-13DEBC9F798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8A20414C-021E-43BC-A97B-F81A737C9B89}" type="slidenum">
              <a:rPr lang="en-US" altLang="en-US"/>
              <a:pPr>
                <a:defRPr/>
              </a:pPr>
              <a:t>‹#›</a:t>
            </a:fld>
            <a:endParaRPr lang="en-US" altLang="en-US"/>
          </a:p>
        </p:txBody>
      </p:sp>
    </p:spTree>
    <p:extLst>
      <p:ext uri="{BB962C8B-B14F-4D97-AF65-F5344CB8AC3E}">
        <p14:creationId xmlns:p14="http://schemas.microsoft.com/office/powerpoint/2010/main" val="1396218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1AE081A-190F-42EC-BD41-6C188C2EDB5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B9FB0D8B-E39D-45AE-8D83-4CEA853C42FF}" type="slidenum">
              <a:rPr lang="en-US" altLang="en-US"/>
              <a:pPr>
                <a:defRPr/>
              </a:pPr>
              <a:t>‹#›</a:t>
            </a:fld>
            <a:endParaRPr lang="en-US" altLang="en-US"/>
          </a:p>
        </p:txBody>
      </p:sp>
    </p:spTree>
    <p:extLst>
      <p:ext uri="{BB962C8B-B14F-4D97-AF65-F5344CB8AC3E}">
        <p14:creationId xmlns:p14="http://schemas.microsoft.com/office/powerpoint/2010/main" val="727699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3AC6591-E5AA-48D8-A1E1-B309FE14380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6E4906A-D035-454E-B5AA-F606FB004757}" type="slidenum">
              <a:rPr lang="en-US" altLang="en-US"/>
              <a:pPr>
                <a:defRPr/>
              </a:pPr>
              <a:t>‹#›</a:t>
            </a:fld>
            <a:endParaRPr lang="en-US" altLang="en-US"/>
          </a:p>
        </p:txBody>
      </p:sp>
    </p:spTree>
    <p:extLst>
      <p:ext uri="{BB962C8B-B14F-4D97-AF65-F5344CB8AC3E}">
        <p14:creationId xmlns:p14="http://schemas.microsoft.com/office/powerpoint/2010/main" val="3404626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C555186-B18B-45A4-A749-33814C35875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CD57939-3CD5-44F6-B22F-1A2385F01CF9}" type="slidenum">
              <a:rPr lang="en-US" altLang="en-US"/>
              <a:pPr>
                <a:defRPr/>
              </a:pPr>
              <a:t>‹#›</a:t>
            </a:fld>
            <a:endParaRPr lang="en-US" altLang="en-US"/>
          </a:p>
        </p:txBody>
      </p:sp>
    </p:spTree>
    <p:extLst>
      <p:ext uri="{BB962C8B-B14F-4D97-AF65-F5344CB8AC3E}">
        <p14:creationId xmlns:p14="http://schemas.microsoft.com/office/powerpoint/2010/main" val="3953381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75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D4AA926-5502-4879-AFEF-B785F5B2D4FF}"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BD15679-769B-4BC2-94F7-036D89DFAC86}" type="slidenum">
              <a:rPr lang="en-US" altLang="en-US"/>
              <a:pPr>
                <a:defRPr/>
              </a:pPr>
              <a:t>‹#›</a:t>
            </a:fld>
            <a:endParaRPr lang="en-US" altLang="en-US"/>
          </a:p>
        </p:txBody>
      </p:sp>
    </p:spTree>
    <p:extLst>
      <p:ext uri="{BB962C8B-B14F-4D97-AF65-F5344CB8AC3E}">
        <p14:creationId xmlns:p14="http://schemas.microsoft.com/office/powerpoint/2010/main" val="161300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75A6D79-8385-4057-8307-9C6BBC049FA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0DBA3E0-8910-498E-B7F4-11CCCE6DC61F}" type="slidenum">
              <a:rPr lang="en-US" altLang="en-US"/>
              <a:pPr>
                <a:defRPr/>
              </a:pPr>
              <a:t>‹#›</a:t>
            </a:fld>
            <a:endParaRPr lang="en-US" altLang="en-US"/>
          </a:p>
        </p:txBody>
      </p:sp>
    </p:spTree>
    <p:extLst>
      <p:ext uri="{BB962C8B-B14F-4D97-AF65-F5344CB8AC3E}">
        <p14:creationId xmlns:p14="http://schemas.microsoft.com/office/powerpoint/2010/main" val="19870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FEAD7223-0568-4A5F-B1D4-F1A2A9C2DB6E}"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A146C9-C0C6-4AF6-ABFE-20215B1A5E61}" type="slidenum">
              <a:rPr lang="en-US" altLang="en-US"/>
              <a:pPr>
                <a:defRPr/>
              </a:pPr>
              <a:t>‹#›</a:t>
            </a:fld>
            <a:endParaRPr lang="en-US" altLang="en-US"/>
          </a:p>
        </p:txBody>
      </p:sp>
    </p:spTree>
    <p:extLst>
      <p:ext uri="{BB962C8B-B14F-4D97-AF65-F5344CB8AC3E}">
        <p14:creationId xmlns:p14="http://schemas.microsoft.com/office/powerpoint/2010/main" val="8389062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16DDF21-5A7F-4B5C-B83D-FD3E9A825547}"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85E9008-2CDF-4BBC-8750-FA7FDD1827B2}" type="slidenum">
              <a:rPr lang="en-US" altLang="en-US"/>
              <a:pPr>
                <a:defRPr/>
              </a:pPr>
              <a:t>‹#›</a:t>
            </a:fld>
            <a:endParaRPr lang="en-US" altLang="en-US"/>
          </a:p>
        </p:txBody>
      </p:sp>
    </p:spTree>
    <p:extLst>
      <p:ext uri="{BB962C8B-B14F-4D97-AF65-F5344CB8AC3E}">
        <p14:creationId xmlns:p14="http://schemas.microsoft.com/office/powerpoint/2010/main" val="30692475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F8E101F-2FA5-40AB-B371-2747031A783F}"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F373B6A1-3F52-4CB3-85E7-0786DE272441}" type="slidenum">
              <a:rPr lang="en-US" altLang="en-US"/>
              <a:pPr>
                <a:defRPr/>
              </a:pPr>
              <a:t>‹#›</a:t>
            </a:fld>
            <a:endParaRPr lang="en-US" altLang="en-US"/>
          </a:p>
        </p:txBody>
      </p:sp>
    </p:spTree>
    <p:extLst>
      <p:ext uri="{BB962C8B-B14F-4D97-AF65-F5344CB8AC3E}">
        <p14:creationId xmlns:p14="http://schemas.microsoft.com/office/powerpoint/2010/main" val="4066621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D4C9A04-1E2A-482F-85B0-E6017834FDD4}"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875587B7-76C7-4518-A1FE-D9804F65BF69}" type="slidenum">
              <a:rPr lang="en-US" altLang="en-US"/>
              <a:pPr>
                <a:defRPr/>
              </a:pPr>
              <a:t>‹#›</a:t>
            </a:fld>
            <a:endParaRPr lang="en-US" altLang="en-US"/>
          </a:p>
        </p:txBody>
      </p:sp>
    </p:spTree>
    <p:extLst>
      <p:ext uri="{BB962C8B-B14F-4D97-AF65-F5344CB8AC3E}">
        <p14:creationId xmlns:p14="http://schemas.microsoft.com/office/powerpoint/2010/main" val="3818136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801AB7C-D435-4568-8427-88FA00AD3CF0}"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FFFEE9D4-ABBC-495F-9FC6-A1A4AB961E25}" type="slidenum">
              <a:rPr lang="en-US" altLang="en-US"/>
              <a:pPr>
                <a:defRPr/>
              </a:pPr>
              <a:t>‹#›</a:t>
            </a:fld>
            <a:endParaRPr lang="en-US" altLang="en-US"/>
          </a:p>
        </p:txBody>
      </p:sp>
    </p:spTree>
    <p:extLst>
      <p:ext uri="{BB962C8B-B14F-4D97-AF65-F5344CB8AC3E}">
        <p14:creationId xmlns:p14="http://schemas.microsoft.com/office/powerpoint/2010/main" val="29215944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CAAA4C4-E0CF-4ADE-A74D-10622F21DF8E}"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E9FE9930-6A6A-4899-895F-D37C26720696}" type="slidenum">
              <a:rPr lang="en-US" altLang="en-US"/>
              <a:pPr>
                <a:defRPr/>
              </a:pPr>
              <a:t>‹#›</a:t>
            </a:fld>
            <a:endParaRPr lang="en-US" altLang="en-US"/>
          </a:p>
        </p:txBody>
      </p:sp>
    </p:spTree>
    <p:extLst>
      <p:ext uri="{BB962C8B-B14F-4D97-AF65-F5344CB8AC3E}">
        <p14:creationId xmlns:p14="http://schemas.microsoft.com/office/powerpoint/2010/main" val="3159788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87271D4-CB6A-4A40-922D-639D6C0C9BD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D3EC80C-92A6-4DCF-96D2-2753A88C4371}" type="slidenum">
              <a:rPr lang="en-US" altLang="en-US"/>
              <a:pPr>
                <a:defRPr/>
              </a:pPr>
              <a:t>‹#›</a:t>
            </a:fld>
            <a:endParaRPr lang="en-US" altLang="en-US"/>
          </a:p>
        </p:txBody>
      </p:sp>
    </p:spTree>
    <p:extLst>
      <p:ext uri="{BB962C8B-B14F-4D97-AF65-F5344CB8AC3E}">
        <p14:creationId xmlns:p14="http://schemas.microsoft.com/office/powerpoint/2010/main" val="22958941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8DE6231-A3B4-4A02-B5A2-4C08B0338886}"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008F8C38-F276-483E-8245-0E950FC19069}" type="slidenum">
              <a:rPr lang="en-US" altLang="en-US"/>
              <a:pPr>
                <a:defRPr/>
              </a:pPr>
              <a:t>‹#›</a:t>
            </a:fld>
            <a:endParaRPr lang="en-US" altLang="en-US"/>
          </a:p>
        </p:txBody>
      </p:sp>
    </p:spTree>
    <p:extLst>
      <p:ext uri="{BB962C8B-B14F-4D97-AF65-F5344CB8AC3E}">
        <p14:creationId xmlns:p14="http://schemas.microsoft.com/office/powerpoint/2010/main" val="302930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78E8A2E-0A79-463A-9C42-69ABCA14FA0B}"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3AC6DB5-BF01-4432-B3DA-4F0D75DB1228}" type="slidenum">
              <a:rPr lang="en-US" altLang="en-US"/>
              <a:pPr>
                <a:defRPr/>
              </a:pPr>
              <a:t>‹#›</a:t>
            </a:fld>
            <a:endParaRPr lang="en-US" altLang="en-US"/>
          </a:p>
        </p:txBody>
      </p:sp>
    </p:spTree>
    <p:extLst>
      <p:ext uri="{BB962C8B-B14F-4D97-AF65-F5344CB8AC3E}">
        <p14:creationId xmlns:p14="http://schemas.microsoft.com/office/powerpoint/2010/main" val="27822202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2DBACE0-C4B0-44C1-85C0-3CE6FFB6D21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6BC5D72-0D07-4C02-B574-D1A071FB699C}" type="slidenum">
              <a:rPr lang="en-US" altLang="en-US"/>
              <a:pPr>
                <a:defRPr/>
              </a:pPr>
              <a:t>‹#›</a:t>
            </a:fld>
            <a:endParaRPr lang="en-US" altLang="en-US"/>
          </a:p>
        </p:txBody>
      </p:sp>
    </p:spTree>
    <p:extLst>
      <p:ext uri="{BB962C8B-B14F-4D97-AF65-F5344CB8AC3E}">
        <p14:creationId xmlns:p14="http://schemas.microsoft.com/office/powerpoint/2010/main" val="555800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51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473" r:id="rId1"/>
    <p:sldLayoutId id="2147493474" r:id="rId2"/>
    <p:sldLayoutId id="2147493475" r:id="rId3"/>
    <p:sldLayoutId id="2147493476" r:id="rId4"/>
    <p:sldLayoutId id="2147493477" r:id="rId5"/>
    <p:sldLayoutId id="2147493478" r:id="rId6"/>
    <p:sldLayoutId id="2147493479" r:id="rId7"/>
    <p:sldLayoutId id="2147493480" r:id="rId8"/>
    <p:sldLayoutId id="2147493481" r:id="rId9"/>
    <p:sldLayoutId id="2147493482" r:id="rId10"/>
    <p:sldLayoutId id="2147493483" r:id="rId11"/>
    <p:sldLayoutId id="2147493484" r:id="rId12"/>
    <p:sldLayoutId id="2147493470" r:id="rId13"/>
    <p:sldLayoutId id="2147493471" r:id="rId14"/>
    <p:sldLayoutId id="2147493472" r:id="rId15"/>
  </p:sldLayoutIdLst>
  <p:hf sldNum="0"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9F47F6B4-4201-45B0-97D1-F25690E67477}"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74D24EC0-57CE-4017-8226-4ABDEF7F68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82" r:id="rId1"/>
    <p:sldLayoutId id="2147493583" r:id="rId2"/>
    <p:sldLayoutId id="2147493584" r:id="rId3"/>
    <p:sldLayoutId id="2147493585" r:id="rId4"/>
    <p:sldLayoutId id="2147493586" r:id="rId5"/>
    <p:sldLayoutId id="2147493587" r:id="rId6"/>
    <p:sldLayoutId id="2147493588" r:id="rId7"/>
    <p:sldLayoutId id="2147493589" r:id="rId8"/>
    <p:sldLayoutId id="2147493590" r:id="rId9"/>
    <p:sldLayoutId id="2147493591" r:id="rId10"/>
    <p:sldLayoutId id="2147493592" r:id="rId11"/>
    <p:sldLayoutId id="2147493593"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32FDF3E9-8D01-4090-8C29-2593C4BF8AC5}"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19D14B4-465E-4A84-BFC5-7F028A8787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485" r:id="rId1"/>
    <p:sldLayoutId id="2147493486" r:id="rId2"/>
    <p:sldLayoutId id="2147493487" r:id="rId3"/>
    <p:sldLayoutId id="2147493488" r:id="rId4"/>
    <p:sldLayoutId id="2147493489" r:id="rId5"/>
    <p:sldLayoutId id="2147493490" r:id="rId6"/>
    <p:sldLayoutId id="2147493491" r:id="rId7"/>
    <p:sldLayoutId id="2147493492" r:id="rId8"/>
    <p:sldLayoutId id="2147493493" r:id="rId9"/>
    <p:sldLayoutId id="2147493494" r:id="rId10"/>
    <p:sldLayoutId id="2147493495" r:id="rId11"/>
    <p:sldLayoutId id="2147493496"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FA4F73A9-DA03-400A-8ED2-208207F4CD48}"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3DC14D0E-E71F-4927-8546-1F5B1EA521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0" r:id="rId4"/>
    <p:sldLayoutId id="2147493501" r:id="rId5"/>
    <p:sldLayoutId id="2147493502" r:id="rId6"/>
    <p:sldLayoutId id="2147493503" r:id="rId7"/>
    <p:sldLayoutId id="2147493504" r:id="rId8"/>
    <p:sldLayoutId id="2147493505" r:id="rId9"/>
    <p:sldLayoutId id="2147493506" r:id="rId10"/>
    <p:sldLayoutId id="2147493507" r:id="rId11"/>
    <p:sldLayoutId id="2147493508"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93C3D619-A60A-42CA-95CF-E550A0299A21}"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8AFC9AD3-F64A-41A8-AEE4-1056BA400E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09" r:id="rId1"/>
    <p:sldLayoutId id="2147493510" r:id="rId2"/>
    <p:sldLayoutId id="2147493511" r:id="rId3"/>
    <p:sldLayoutId id="2147493512" r:id="rId4"/>
    <p:sldLayoutId id="2147493513" r:id="rId5"/>
    <p:sldLayoutId id="2147493514" r:id="rId6"/>
    <p:sldLayoutId id="2147493515" r:id="rId7"/>
    <p:sldLayoutId id="2147493516" r:id="rId8"/>
    <p:sldLayoutId id="2147493517" r:id="rId9"/>
    <p:sldLayoutId id="2147493518" r:id="rId10"/>
    <p:sldLayoutId id="2147493519" r:id="rId11"/>
    <p:sldLayoutId id="2147493520"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63CA00AD-C38F-4FD3-9750-28AC2481BF92}"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0257CF1-84C5-48CB-A7F6-0904736B80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 id="2147493525" r:id="rId4"/>
    <p:sldLayoutId id="2147493526" r:id="rId5"/>
    <p:sldLayoutId id="2147493527" r:id="rId6"/>
    <p:sldLayoutId id="2147493528" r:id="rId7"/>
    <p:sldLayoutId id="2147493529" r:id="rId8"/>
    <p:sldLayoutId id="2147493530" r:id="rId9"/>
    <p:sldLayoutId id="2147493531" r:id="rId10"/>
    <p:sldLayoutId id="2147493532" r:id="rId11"/>
    <p:sldLayoutId id="2147493533"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4E16DB55-D897-4095-B552-FDE459FCC643}"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37EBB20D-E9D1-495E-89CB-94A52BEFBC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34" r:id="rId1"/>
    <p:sldLayoutId id="2147493535" r:id="rId2"/>
    <p:sldLayoutId id="2147493536" r:id="rId3"/>
    <p:sldLayoutId id="2147493537" r:id="rId4"/>
    <p:sldLayoutId id="2147493538" r:id="rId5"/>
    <p:sldLayoutId id="2147493539" r:id="rId6"/>
    <p:sldLayoutId id="2147493540" r:id="rId7"/>
    <p:sldLayoutId id="2147493541" r:id="rId8"/>
    <p:sldLayoutId id="2147493542" r:id="rId9"/>
    <p:sldLayoutId id="2147493543" r:id="rId10"/>
    <p:sldLayoutId id="2147493544" r:id="rId11"/>
    <p:sldLayoutId id="2147493545"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853635D0-35FB-4B2D-A955-C5E275917242}"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D91D850-D843-4F0A-A9A5-82A8FA464B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46" r:id="rId1"/>
    <p:sldLayoutId id="2147493547" r:id="rId2"/>
    <p:sldLayoutId id="2147493548" r:id="rId3"/>
    <p:sldLayoutId id="2147493549" r:id="rId4"/>
    <p:sldLayoutId id="2147493550" r:id="rId5"/>
    <p:sldLayoutId id="2147493551" r:id="rId6"/>
    <p:sldLayoutId id="2147493552" r:id="rId7"/>
    <p:sldLayoutId id="2147493553" r:id="rId8"/>
    <p:sldLayoutId id="2147493554" r:id="rId9"/>
    <p:sldLayoutId id="2147493555" r:id="rId10"/>
    <p:sldLayoutId id="2147493556" r:id="rId11"/>
    <p:sldLayoutId id="2147493557"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7CE6984B-7CF9-4F5B-B331-872F376F9677}"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CE3759B-2798-4DE6-B6B4-2EB956E045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58" r:id="rId1"/>
    <p:sldLayoutId id="2147493559" r:id="rId2"/>
    <p:sldLayoutId id="2147493560" r:id="rId3"/>
    <p:sldLayoutId id="2147493561" r:id="rId4"/>
    <p:sldLayoutId id="2147493562" r:id="rId5"/>
    <p:sldLayoutId id="2147493563" r:id="rId6"/>
    <p:sldLayoutId id="2147493564" r:id="rId7"/>
    <p:sldLayoutId id="2147493565" r:id="rId8"/>
    <p:sldLayoutId id="2147493566" r:id="rId9"/>
    <p:sldLayoutId id="2147493567" r:id="rId10"/>
    <p:sldLayoutId id="2147493568" r:id="rId11"/>
    <p:sldLayoutId id="2147493569"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7DC62920-A98F-411B-8CED-0C09B511D760}"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13D432DF-E912-4A94-8881-46BDE2673D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70" r:id="rId1"/>
    <p:sldLayoutId id="2147493571" r:id="rId2"/>
    <p:sldLayoutId id="2147493572" r:id="rId3"/>
    <p:sldLayoutId id="2147493573" r:id="rId4"/>
    <p:sldLayoutId id="2147493574" r:id="rId5"/>
    <p:sldLayoutId id="2147493575" r:id="rId6"/>
    <p:sldLayoutId id="2147493576" r:id="rId7"/>
    <p:sldLayoutId id="2147493577" r:id="rId8"/>
    <p:sldLayoutId id="2147493578" r:id="rId9"/>
    <p:sldLayoutId id="2147493579" r:id="rId10"/>
    <p:sldLayoutId id="2147493580" r:id="rId11"/>
    <p:sldLayoutId id="2147493581"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sa.gov/people/aian/aian5.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p:cNvSpPr>
            <a:spLocks noGrp="1"/>
          </p:cNvSpPr>
          <p:nvPr>
            <p:ph type="ctrTitle"/>
          </p:nvPr>
        </p:nvSpPr>
        <p:spPr>
          <a:xfrm>
            <a:off x="381000" y="1828801"/>
            <a:ext cx="8305800" cy="1828800"/>
          </a:xfrm>
        </p:spPr>
        <p:txBody>
          <a:bodyPr/>
          <a:lstStyle/>
          <a:p>
            <a:pPr eaLnBrk="1" hangingPunct="1"/>
            <a:r>
              <a:rPr lang="en-US" altLang="en-US" sz="4000" dirty="0" smtClean="0"/>
              <a:t>Trusts Established Under the Indian Gaming Regulatory Act (IGRA-Trust) Effective December 1,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December 1, 2014</a:t>
            </a:r>
            <a:endParaRPr lang="en-US" dirty="0"/>
          </a:p>
        </p:txBody>
      </p:sp>
      <p:sp>
        <p:nvSpPr>
          <p:cNvPr id="3" name="Content Placeholder 2"/>
          <p:cNvSpPr>
            <a:spLocks noGrp="1"/>
          </p:cNvSpPr>
          <p:nvPr>
            <p:ph idx="1"/>
          </p:nvPr>
        </p:nvSpPr>
        <p:spPr/>
        <p:txBody>
          <a:bodyPr/>
          <a:lstStyle/>
          <a:p>
            <a:pPr eaLnBrk="1" hangingPunct="1">
              <a:buClr>
                <a:srgbClr val="BD010A"/>
              </a:buClr>
              <a:buFont typeface="Wingdings" panose="05000000000000000000" pitchFamily="2" charset="2"/>
              <a:buChar char="v"/>
            </a:pPr>
            <a:r>
              <a:rPr lang="en-US" altLang="en-US" sz="2400" dirty="0">
                <a:latin typeface="Arial" panose="020B0604020202020204" pitchFamily="34" charset="0"/>
              </a:rPr>
              <a:t> </a:t>
            </a:r>
            <a:r>
              <a:rPr lang="en-US" altLang="en-US" sz="2000" dirty="0">
                <a:latin typeface="Arial" panose="020B0604020202020204" pitchFamily="34" charset="0"/>
              </a:rPr>
              <a:t>The change of position affects how we determine when an Indian tribe is the grantor of an IGRA trust for a tribal member who is a minor child or legally incompetent adult</a:t>
            </a:r>
            <a:r>
              <a:rPr lang="en-US" altLang="en-US" sz="2400" dirty="0">
                <a:latin typeface="Arial" panose="020B0604020202020204" pitchFamily="34" charset="0"/>
              </a:rPr>
              <a:t>.</a:t>
            </a:r>
          </a:p>
          <a:p>
            <a:pPr eaLnBrk="1" hangingPunct="1">
              <a:buClr>
                <a:srgbClr val="BD010A"/>
              </a:buClr>
            </a:pPr>
            <a:endParaRPr lang="en-US" altLang="en-US" sz="2400" dirty="0">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For determinations made for any month after December 2014, we will determine that the Indian tribe is the grantor of an IGRA trust for a minor child or incompetent adult if the trust meets the requirements in SI 01120.195F. </a:t>
            </a:r>
          </a:p>
          <a:p>
            <a:pPr eaLnBrk="1" hangingPunct="1">
              <a:buClr>
                <a:srgbClr val="BD010A"/>
              </a:buClr>
            </a:pPr>
            <a:endParaRPr lang="en-US" altLang="en-US" sz="2000" dirty="0">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Our new policy will apply prospectively to any SSI claims or appeals currently pending with our agency.  Tribal members with IGRA trusts who do not have pending SSI claims or appeals, or who have never filed claims, will need to file new SSI claims under the new policy. </a:t>
            </a:r>
          </a:p>
        </p:txBody>
      </p:sp>
    </p:spTree>
    <p:extLst>
      <p:ext uri="{BB962C8B-B14F-4D97-AF65-F5344CB8AC3E}">
        <p14:creationId xmlns:p14="http://schemas.microsoft.com/office/powerpoint/2010/main" val="36188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3848100" y="2743200"/>
            <a:ext cx="4800600" cy="2616200"/>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dirty="0">
                <a:ln w="11430"/>
                <a:solidFill>
                  <a:srgbClr val="002060"/>
                </a:solidFill>
                <a:effectLst>
                  <a:outerShdw blurRad="25400" algn="tl" rotWithShape="0">
                    <a:srgbClr val="000000">
                      <a:alpha val="43000"/>
                    </a:srgbClr>
                  </a:outerShdw>
                </a:effectLst>
                <a:latin typeface="+mj-lt"/>
              </a:rPr>
              <a:t>or</a:t>
            </a:r>
          </a:p>
          <a:p>
            <a:pPr algn="ctr" eaLnBrk="1" fontAlgn="auto" hangingPunct="1">
              <a:spcBef>
                <a:spcPts val="0"/>
              </a:spcBef>
              <a:spcAft>
                <a:spcPts val="0"/>
              </a:spcAft>
              <a:defRPr/>
            </a:pPr>
            <a:r>
              <a:rPr lang="en-US" dirty="0">
                <a:solidFill>
                  <a:srgbClr val="002060"/>
                </a:solidFill>
                <a:latin typeface="+mj-lt"/>
              </a:rPr>
              <a:t>Call Social Security toll-free at</a:t>
            </a:r>
          </a:p>
          <a:p>
            <a:pPr algn="ctr" eaLnBrk="1" fontAlgn="auto" hangingPunct="1">
              <a:spcBef>
                <a:spcPts val="1200"/>
              </a:spcBef>
              <a:spcAft>
                <a:spcPts val="0"/>
              </a:spcAft>
              <a:defRPr/>
            </a:pPr>
            <a:r>
              <a:rPr lang="en-US" dirty="0">
                <a:solidFill>
                  <a:srgbClr val="002060"/>
                </a:solidFill>
                <a:latin typeface="+mj-lt"/>
              </a:rPr>
              <a:t>1-800-772-1213</a:t>
            </a:r>
          </a:p>
          <a:p>
            <a:pPr algn="ctr" eaLnBrk="1" fontAlgn="auto" hangingPunct="1">
              <a:spcBef>
                <a:spcPts val="0"/>
              </a:spcBef>
              <a:spcAft>
                <a:spcPts val="0"/>
              </a:spcAft>
              <a:defRPr/>
            </a:pPr>
            <a:r>
              <a:rPr lang="en-US" dirty="0">
                <a:solidFill>
                  <a:srgbClr val="002060"/>
                </a:solidFill>
                <a:latin typeface="+mj-lt"/>
              </a:rPr>
              <a:t>TTY 1-800-325-0778</a:t>
            </a:r>
          </a:p>
          <a:p>
            <a:pPr algn="ctr" eaLnBrk="1" fontAlgn="auto" hangingPunct="1">
              <a:spcBef>
                <a:spcPts val="1200"/>
              </a:spcBef>
              <a:spcAft>
                <a:spcPts val="0"/>
              </a:spcAft>
              <a:defRPr/>
            </a:pPr>
            <a:r>
              <a:rPr lang="en-US" dirty="0">
                <a:solidFill>
                  <a:srgbClr val="002060"/>
                </a:solidFill>
                <a:latin typeface="+mj-lt"/>
              </a:rPr>
              <a:t>7 </a:t>
            </a:r>
            <a:r>
              <a:rPr lang="en-US" dirty="0" smtClean="0">
                <a:solidFill>
                  <a:srgbClr val="002060"/>
                </a:solidFill>
                <a:latin typeface="+mj-lt"/>
              </a:rPr>
              <a:t>a.m. </a:t>
            </a:r>
            <a:r>
              <a:rPr lang="en-US" dirty="0">
                <a:solidFill>
                  <a:srgbClr val="002060"/>
                </a:solidFill>
                <a:latin typeface="+mj-lt"/>
              </a:rPr>
              <a:t>– 7 </a:t>
            </a:r>
            <a:r>
              <a:rPr lang="en-US" dirty="0" smtClean="0">
                <a:solidFill>
                  <a:srgbClr val="002060"/>
                </a:solidFill>
                <a:latin typeface="+mj-lt"/>
              </a:rPr>
              <a:t>p.m. </a:t>
            </a:r>
            <a:r>
              <a:rPr lang="en-US" dirty="0">
                <a:solidFill>
                  <a:srgbClr val="002060"/>
                </a:solidFill>
                <a:latin typeface="+mj-lt"/>
              </a:rPr>
              <a:t>Monday – Friday</a:t>
            </a:r>
          </a:p>
          <a:p>
            <a:pPr algn="ctr" eaLnBrk="1" fontAlgn="auto" hangingPunct="1">
              <a:spcBef>
                <a:spcPts val="0"/>
              </a:spcBef>
              <a:spcAft>
                <a:spcPts val="0"/>
              </a:spcAft>
              <a:defRPr/>
            </a:pPr>
            <a:r>
              <a:rPr lang="en-US" dirty="0">
                <a:solidFill>
                  <a:srgbClr val="002060"/>
                </a:solidFill>
                <a:latin typeface="+mj-lt"/>
              </a:rPr>
              <a:t>Automated Phone Service 24/7</a:t>
            </a:r>
          </a:p>
        </p:txBody>
      </p:sp>
      <p:sp>
        <p:nvSpPr>
          <p:cNvPr id="16" name="Rectangle 15"/>
          <p:cNvSpPr>
            <a:spLocks noChangeArrowheads="1"/>
          </p:cNvSpPr>
          <p:nvPr/>
        </p:nvSpPr>
        <p:spPr bwMode="auto">
          <a:xfrm>
            <a:off x="76200" y="98039"/>
            <a:ext cx="8534400" cy="830997"/>
          </a:xfrm>
          <a:prstGeom prst="rect">
            <a:avLst/>
          </a:prstGeom>
          <a:noFill/>
          <a:ln w="9525" algn="ctr">
            <a:noFill/>
            <a:miter lim="800000"/>
            <a:headEnd/>
            <a:tailEnd/>
          </a:ln>
          <a:effectLst/>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sz="4000" dirty="0">
                <a:solidFill>
                  <a:srgbClr val="002060"/>
                </a:solidFill>
                <a:latin typeface="Times New Roman" pitchFamily="18" charset="0"/>
              </a:rPr>
              <a:t>	</a:t>
            </a:r>
            <a:r>
              <a:rPr lang="en-US" sz="4800" dirty="0">
                <a:solidFill>
                  <a:schemeClr val="tx1"/>
                </a:solidFill>
                <a:latin typeface="+mj-lt"/>
                <a:ea typeface="+mj-ea"/>
                <a:cs typeface="Calibri" panose="020F0502020204030204" pitchFamily="34" charset="0"/>
              </a:rPr>
              <a:t>Questions?   </a:t>
            </a:r>
          </a:p>
        </p:txBody>
      </p:sp>
      <p:sp>
        <p:nvSpPr>
          <p:cNvPr id="184324" name="Text Box 4"/>
          <p:cNvSpPr txBox="1">
            <a:spLocks noChangeArrowheads="1"/>
          </p:cNvSpPr>
          <p:nvPr/>
        </p:nvSpPr>
        <p:spPr bwMode="auto">
          <a:xfrm>
            <a:off x="3581400" y="1082065"/>
            <a:ext cx="533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lgn="ctr" eaLnBrk="1" hangingPunct="1">
              <a:spcBef>
                <a:spcPct val="0"/>
              </a:spcBef>
              <a:buFontTx/>
              <a:buNone/>
              <a:defRPr/>
            </a:pPr>
            <a:r>
              <a:rPr lang="en-US" altLang="en-US" sz="2400" dirty="0" smtClean="0">
                <a:solidFill>
                  <a:srgbClr val="002060"/>
                </a:solidFill>
                <a:latin typeface="+mj-lt"/>
              </a:rPr>
              <a:t>If you have questions,                                a valuable resource on our website is our “</a:t>
            </a:r>
            <a:r>
              <a:rPr lang="en-US" altLang="en-US" sz="2400" dirty="0" smtClean="0">
                <a:solidFill>
                  <a:srgbClr val="002060"/>
                </a:solidFill>
                <a:latin typeface="+mj-lt"/>
                <a:hlinkClick r:id="rId3"/>
              </a:rPr>
              <a:t>FAQs</a:t>
            </a:r>
            <a:r>
              <a:rPr lang="en-US" altLang="en-US" sz="2400" dirty="0">
                <a:solidFill>
                  <a:srgbClr val="002060"/>
                </a:solidFill>
                <a:latin typeface="+mj-lt"/>
              </a:rPr>
              <a:t>” </a:t>
            </a:r>
            <a:r>
              <a:rPr lang="en-US" altLang="en-US" sz="2000" dirty="0">
                <a:solidFill>
                  <a:srgbClr val="002060"/>
                </a:solidFill>
                <a:latin typeface="+mj-lt"/>
              </a:rPr>
              <a:t>(</a:t>
            </a:r>
            <a:r>
              <a:rPr lang="en-US" altLang="en-US" sz="2000" dirty="0">
                <a:solidFill>
                  <a:srgbClr val="002060"/>
                </a:solidFill>
                <a:latin typeface="+mj-lt"/>
                <a:hlinkClick r:id="rId3"/>
              </a:rPr>
              <a:t>https://</a:t>
            </a:r>
            <a:r>
              <a:rPr lang="en-US" altLang="en-US" sz="2000" dirty="0" smtClean="0">
                <a:solidFill>
                  <a:srgbClr val="002060"/>
                </a:solidFill>
                <a:latin typeface="+mj-lt"/>
                <a:hlinkClick r:id="rId3"/>
              </a:rPr>
              <a:t>www.ssa.gov/people/aian/aian5.html</a:t>
            </a:r>
            <a:r>
              <a:rPr lang="en-US" altLang="en-US" sz="2000" dirty="0" smtClean="0">
                <a:solidFill>
                  <a:srgbClr val="002060"/>
                </a:solidFill>
                <a:latin typeface="+mj-lt"/>
              </a:rPr>
              <a:t>)  </a:t>
            </a:r>
          </a:p>
        </p:txBody>
      </p:sp>
      <p:pic>
        <p:nvPicPr>
          <p:cNvPr id="2" name="Picture 1"/>
          <p:cNvPicPr>
            <a:picLocks noChangeAspect="1"/>
          </p:cNvPicPr>
          <p:nvPr/>
        </p:nvPicPr>
        <p:blipFill>
          <a:blip r:embed="rId4"/>
          <a:stretch>
            <a:fillRect/>
          </a:stretch>
        </p:blipFill>
        <p:spPr>
          <a:xfrm>
            <a:off x="350838" y="1204913"/>
            <a:ext cx="2817812" cy="4229100"/>
          </a:xfrm>
          <a:prstGeom prst="rect">
            <a:avLst/>
          </a:prstGeom>
          <a:ln w="57150">
            <a:solidFill>
              <a:schemeClr val="bg1">
                <a:lumMod val="7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52600"/>
            <a:ext cx="8270875" cy="1200150"/>
          </a:xfrm>
          <a:prstGeom prst="rect">
            <a:avLst/>
          </a:prstGeom>
        </p:spPr>
        <p:txBody>
          <a:bodyPr>
            <a:spAutoFit/>
          </a:bodyPr>
          <a:lstStyle/>
          <a:p>
            <a:pPr algn="ctr" eaLnBrk="1" fontAlgn="auto" hangingPunct="1">
              <a:spcBef>
                <a:spcPts val="0"/>
              </a:spcBef>
              <a:spcAft>
                <a:spcPts val="0"/>
              </a:spcAft>
              <a:defRPr/>
            </a:pPr>
            <a:r>
              <a:rPr lang="en-US" sz="7200" dirty="0">
                <a:solidFill>
                  <a:schemeClr val="tx1"/>
                </a:solidFill>
                <a:latin typeface="+mj-lt"/>
                <a:ea typeface="+mj-ea"/>
                <a:cs typeface="Calibri" panose="020F0502020204030204" pitchFamily="34" charset="0"/>
              </a:rPr>
              <a:t>Thank You!</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SABrand">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ABrand" id="{6B273D3F-B08A-4D1E-A2D2-85E0A96132B1}" vid="{32CF48AA-E7DA-461D-858F-1BDE0B634054}"/>
    </a:ext>
  </a:extLst>
</a:theme>
</file>

<file path=ppt/theme/theme10.xml><?xml version="1.0" encoding="utf-8"?>
<a:theme xmlns:a="http://schemas.openxmlformats.org/drawingml/2006/main" name="8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28196</TotalTime>
  <Words>378</Words>
  <Application>Microsoft Office PowerPoint</Application>
  <PresentationFormat>On-screen Show (4:3)</PresentationFormat>
  <Paragraphs>36</Paragraphs>
  <Slides>4</Slides>
  <Notes>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vt:i4>
      </vt:variant>
    </vt:vector>
  </HeadingPairs>
  <TitlesOfParts>
    <vt:vector size="20" baseType="lpstr">
      <vt:lpstr>Calibri</vt:lpstr>
      <vt:lpstr>Wingdings</vt:lpstr>
      <vt:lpstr>Arial</vt:lpstr>
      <vt:lpstr>Helvetica</vt:lpstr>
      <vt:lpstr>Times New Roman</vt:lpstr>
      <vt:lpstr>Times</vt:lpstr>
      <vt:lpstr>SSABrand</vt:lpstr>
      <vt:lpstr>UPP Template</vt:lpstr>
      <vt:lpstr>1_UPP Template</vt:lpstr>
      <vt:lpstr>2_UPP Template</vt:lpstr>
      <vt:lpstr>3_UPP Template</vt:lpstr>
      <vt:lpstr>4_UPP Template</vt:lpstr>
      <vt:lpstr>5_UPP Template</vt:lpstr>
      <vt:lpstr>6_UPP Template</vt:lpstr>
      <vt:lpstr>7_UPP Template</vt:lpstr>
      <vt:lpstr>8_UPP Template</vt:lpstr>
      <vt:lpstr>Trusts Established Under the Indian Gaming Regulatory Act (IGRA-Trust) Effective December 1, 2014</vt:lpstr>
      <vt:lpstr>Effective December 1, 2014</vt:lpstr>
      <vt:lpstr>PowerPoint Presentation</vt:lpstr>
      <vt:lpstr>PowerPoint Presentation</vt:lpstr>
    </vt:vector>
  </TitlesOfParts>
  <Company>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PPT 2017 Abbrev</dc:title>
  <dc:subject>Overview of Social Security</dc:subject>
  <dc:creator>Alviar, Rosalie</dc:creator>
  <cp:lastModifiedBy>Bystry, Dawn</cp:lastModifiedBy>
  <cp:revision>1069</cp:revision>
  <cp:lastPrinted>2017-01-09T21:02:31Z</cp:lastPrinted>
  <dcterms:created xsi:type="dcterms:W3CDTF">2004-01-07T19:32:15Z</dcterms:created>
  <dcterms:modified xsi:type="dcterms:W3CDTF">2018-11-02T19:28:05Z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-753099386</vt:i4>
  </property>
  <property fmtid="{D5CDD505-2E9C-101B-9397-08002B2CF9AE}" pid="3" name="_NewReviewCycle">
    <vt:lpwstr/>
  </property>
  <property fmtid="{D5CDD505-2E9C-101B-9397-08002B2CF9AE}" pid="4" name="_EmailSubject">
    <vt:lpwstr>Document for the AIAN PLM page </vt:lpwstr>
  </property>
  <property fmtid="{D5CDD505-2E9C-101B-9397-08002B2CF9AE}" pid="5" name="_AuthorEmail">
    <vt:lpwstr>Dawn.Bystry@ssa.gov</vt:lpwstr>
  </property>
  <property fmtid="{D5CDD505-2E9C-101B-9397-08002B2CF9AE}" pid="6" name="_AuthorEmailDisplayName">
    <vt:lpwstr>Bystry, Dawn</vt:lpwstr>
  </property>
  <property fmtid="{D5CDD505-2E9C-101B-9397-08002B2CF9AE}" pid="7" name="_PreviousAdHocReviewCycleID">
    <vt:i4>-162599891</vt:i4>
  </property>
</Properties>
</file>