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4" r:id="rId7"/>
    <p:sldId id="275" r:id="rId8"/>
    <p:sldId id="276" r:id="rId9"/>
    <p:sldId id="277" r:id="rId10"/>
    <p:sldId id="278" r:id="rId11"/>
    <p:sldId id="279" r:id="rId12"/>
    <p:sldId id="273" r:id="rId13"/>
    <p:sldId id="286" r:id="rId14"/>
    <p:sldId id="288" r:id="rId15"/>
    <p:sldId id="292" r:id="rId16"/>
    <p:sldId id="280" r:id="rId17"/>
    <p:sldId id="289" r:id="rId18"/>
    <p:sldId id="290" r:id="rId19"/>
    <p:sldId id="287" r:id="rId20"/>
    <p:sldId id="291" r:id="rId21"/>
    <p:sldId id="282" r:id="rId22"/>
  </p:sldIdLst>
  <p:sldSz cx="13003213" cy="6500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D9341-C718-98C6-8F70-028242DDC724}" name="Perry, Kimberly" initials="KP" userId="S::Kimberly.Perry@ssa.gov::c43cfc95-227d-4ca6-877e-99f01704082c" providerId="AD"/>
  <p188:author id="{1B00C191-D359-5A96-37B5-360072686317}" name="Perry, Kimberly" initials="PK" userId="S::kimberly.perry@ssa.gov::c43cfc95-227d-4ca6-877e-99f01704082c" providerId="AD"/>
  <p188:author id="{9F85B299-AF4B-6E93-B540-B6311064E4FA}" name="Young, Stephanie" initials="YS" userId="S::stephanie.young@ssa.gov::8d23e428-f693-4a43-a76d-cf7e946824d4" providerId="AD"/>
  <p188:author id="{3B0C199C-8E31-E7E3-611D-D9C088865878}" name="Lora, Janny L." initials="LJL" userId="S::Janny.L.Lora@ssa.gov::80f342be-584f-46a2-b5b5-65f9df8d600a" providerId="AD"/>
  <p188:author id="{04FFE3C9-7EF6-F0F0-D692-305F67EC83AD}" name="Alicea, Luis" initials="AL" userId="S::luis.alicea@ssa.gov::94cb1ace-6ee8-4abf-983d-5e7896960f82" providerId="AD"/>
  <p188:author id="{6853E6F4-87F0-11DD-2929-797B68D4D253}" name="Young, Stephanie" initials="SY" userId="S::Stephanie.Young@ssa.gov::8d23e428-f693-4a43-a76d-cf7e946824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7F764-804A-4179-BE17-9A4F91A0BCAB}" v="2" dt="2026-01-27T20:13:54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4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Stephanie" userId="S::stephanie.young@ssa.gov::8d23e428-f693-4a43-a76d-cf7e946824d4" providerId="AD" clId="Web-{8BC3D35D-8E1C-5FEE-6A96-2172A266C6AF}"/>
    <pc:docChg chg="mod modSld">
      <pc:chgData name="Young, Stephanie" userId="S::stephanie.young@ssa.gov::8d23e428-f693-4a43-a76d-cf7e946824d4" providerId="AD" clId="Web-{8BC3D35D-8E1C-5FEE-6A96-2172A266C6AF}" dt="2026-01-21T16:34:17.440" v="7" actId="20577"/>
      <pc:docMkLst>
        <pc:docMk/>
      </pc:docMkLst>
      <pc:sldChg chg="modSp">
        <pc:chgData name="Young, Stephanie" userId="S::stephanie.young@ssa.gov::8d23e428-f693-4a43-a76d-cf7e946824d4" providerId="AD" clId="Web-{8BC3D35D-8E1C-5FEE-6A96-2172A266C6AF}" dt="2026-01-21T16:33:38.581" v="6" actId="1076"/>
        <pc:sldMkLst>
          <pc:docMk/>
          <pc:sldMk cId="3869037360" sldId="264"/>
        </pc:sldMkLst>
        <pc:spChg chg="mod">
          <ac:chgData name="Young, Stephanie" userId="S::stephanie.young@ssa.gov::8d23e428-f693-4a43-a76d-cf7e946824d4" providerId="AD" clId="Web-{8BC3D35D-8E1C-5FEE-6A96-2172A266C6AF}" dt="2026-01-21T16:33:38.581" v="6" actId="1076"/>
          <ac:spMkLst>
            <pc:docMk/>
            <pc:sldMk cId="3869037360" sldId="264"/>
            <ac:spMk id="3" creationId="{D2EE881D-2573-4667-BB88-363444A1611E}"/>
          </ac:spMkLst>
        </pc:spChg>
      </pc:sldChg>
      <pc:sldChg chg="modSp">
        <pc:chgData name="Young, Stephanie" userId="S::stephanie.young@ssa.gov::8d23e428-f693-4a43-a76d-cf7e946824d4" providerId="AD" clId="Web-{8BC3D35D-8E1C-5FEE-6A96-2172A266C6AF}" dt="2026-01-21T16:34:17.440" v="7" actId="20577"/>
        <pc:sldMkLst>
          <pc:docMk/>
          <pc:sldMk cId="1893362434" sldId="291"/>
        </pc:sldMkLst>
        <pc:spChg chg="mod">
          <ac:chgData name="Young, Stephanie" userId="S::stephanie.young@ssa.gov::8d23e428-f693-4a43-a76d-cf7e946824d4" providerId="AD" clId="Web-{8BC3D35D-8E1C-5FEE-6A96-2172A266C6AF}" dt="2026-01-21T16:34:17.440" v="7" actId="20577"/>
          <ac:spMkLst>
            <pc:docMk/>
            <pc:sldMk cId="1893362434" sldId="291"/>
            <ac:spMk id="5" creationId="{8C0FABD3-767C-421E-3D88-6ECE22E17BB6}"/>
          </ac:spMkLst>
        </pc:spChg>
      </pc:sldChg>
    </pc:docChg>
  </pc:docChgLst>
  <pc:docChgLst>
    <pc:chgData name="Young, Stephanie" userId="8d23e428-f693-4a43-a76d-cf7e946824d4" providerId="ADAL" clId="{59D7F764-804A-4179-BE17-9A4F91A0BCAB}"/>
    <pc:docChg chg="modSld">
      <pc:chgData name="Young, Stephanie" userId="8d23e428-f693-4a43-a76d-cf7e946824d4" providerId="ADAL" clId="{59D7F764-804A-4179-BE17-9A4F91A0BCAB}" dt="2026-01-26T14:42:44.881" v="497" actId="962"/>
      <pc:docMkLst>
        <pc:docMk/>
      </pc:docMkLst>
      <pc:sldChg chg="modSp mod">
        <pc:chgData name="Young, Stephanie" userId="8d23e428-f693-4a43-a76d-cf7e946824d4" providerId="ADAL" clId="{59D7F764-804A-4179-BE17-9A4F91A0BCAB}" dt="2026-01-26T14:42:16.834" v="493" actId="962"/>
        <pc:sldMkLst>
          <pc:docMk/>
          <pc:sldMk cId="4225603387" sldId="256"/>
        </pc:sldMkLst>
        <pc:spChg chg="mod">
          <ac:chgData name="Young, Stephanie" userId="8d23e428-f693-4a43-a76d-cf7e946824d4" providerId="ADAL" clId="{59D7F764-804A-4179-BE17-9A4F91A0BCAB}" dt="2026-01-20T20:06:38.034" v="5" actId="20577"/>
          <ac:spMkLst>
            <pc:docMk/>
            <pc:sldMk cId="4225603387" sldId="256"/>
            <ac:spMk id="3" creationId="{857E03AE-267C-44AE-8E9D-F544841BDFB2}"/>
          </ac:spMkLst>
        </pc:spChg>
        <pc:picChg chg="mod">
          <ac:chgData name="Young, Stephanie" userId="8d23e428-f693-4a43-a76d-cf7e946824d4" providerId="ADAL" clId="{59D7F764-804A-4179-BE17-9A4F91A0BCAB}" dt="2026-01-26T14:42:16.834" v="493" actId="962"/>
          <ac:picMkLst>
            <pc:docMk/>
            <pc:sldMk cId="4225603387" sldId="256"/>
            <ac:picMk id="5" creationId="{25451D66-EFFD-44BC-99E1-C3C1A859915F}"/>
          </ac:picMkLst>
        </pc:picChg>
        <pc:picChg chg="mod">
          <ac:chgData name="Young, Stephanie" userId="8d23e428-f693-4a43-a76d-cf7e946824d4" providerId="ADAL" clId="{59D7F764-804A-4179-BE17-9A4F91A0BCAB}" dt="2026-01-26T14:38:25.506" v="120" actId="962"/>
          <ac:picMkLst>
            <pc:docMk/>
            <pc:sldMk cId="4225603387" sldId="256"/>
            <ac:picMk id="12" creationId="{20B3FCC4-8427-4429-B6CF-5BEE397BBF22}"/>
          </ac:picMkLst>
        </pc:picChg>
        <pc:picChg chg="mod">
          <ac:chgData name="Young, Stephanie" userId="8d23e428-f693-4a43-a76d-cf7e946824d4" providerId="ADAL" clId="{59D7F764-804A-4179-BE17-9A4F91A0BCAB}" dt="2026-01-26T14:38:34.249" v="204" actId="962"/>
          <ac:picMkLst>
            <pc:docMk/>
            <pc:sldMk cId="4225603387" sldId="256"/>
            <ac:picMk id="14" creationId="{CD592AAD-585D-478F-8967-131947CD7676}"/>
          </ac:picMkLst>
        </pc:picChg>
      </pc:sldChg>
      <pc:sldChg chg="modSp mod">
        <pc:chgData name="Young, Stephanie" userId="8d23e428-f693-4a43-a76d-cf7e946824d4" providerId="ADAL" clId="{59D7F764-804A-4179-BE17-9A4F91A0BCAB}" dt="2026-01-20T20:06:53.582" v="15" actId="20577"/>
        <pc:sldMkLst>
          <pc:docMk/>
          <pc:sldMk cId="3185863926" sldId="257"/>
        </pc:sldMkLst>
        <pc:spChg chg="mod">
          <ac:chgData name="Young, Stephanie" userId="8d23e428-f693-4a43-a76d-cf7e946824d4" providerId="ADAL" clId="{59D7F764-804A-4179-BE17-9A4F91A0BCAB}" dt="2026-01-20T20:06:53.582" v="15" actId="20577"/>
          <ac:spMkLst>
            <pc:docMk/>
            <pc:sldMk cId="3185863926" sldId="257"/>
            <ac:spMk id="3" creationId="{02B7D4D6-021F-44EE-83FF-2EE7C0424C70}"/>
          </ac:spMkLst>
        </pc:spChg>
      </pc:sldChg>
      <pc:sldChg chg="modSp mod">
        <pc:chgData name="Young, Stephanie" userId="8d23e428-f693-4a43-a76d-cf7e946824d4" providerId="ADAL" clId="{59D7F764-804A-4179-BE17-9A4F91A0BCAB}" dt="2026-01-26T14:42:26.966" v="494" actId="962"/>
        <pc:sldMkLst>
          <pc:docMk/>
          <pc:sldMk cId="1334137665" sldId="273"/>
        </pc:sldMkLst>
        <pc:spChg chg="mod">
          <ac:chgData name="Young, Stephanie" userId="8d23e428-f693-4a43-a76d-cf7e946824d4" providerId="ADAL" clId="{59D7F764-804A-4179-BE17-9A4F91A0BCAB}" dt="2026-01-20T20:09:36.583" v="26" actId="20577"/>
          <ac:spMkLst>
            <pc:docMk/>
            <pc:sldMk cId="1334137665" sldId="273"/>
            <ac:spMk id="10" creationId="{AF15DE5C-F86F-40FD-AF4E-CD86D2B5C0DE}"/>
          </ac:spMkLst>
        </pc:spChg>
        <pc:picChg chg="mod">
          <ac:chgData name="Young, Stephanie" userId="8d23e428-f693-4a43-a76d-cf7e946824d4" providerId="ADAL" clId="{59D7F764-804A-4179-BE17-9A4F91A0BCAB}" dt="2026-01-26T14:42:26.966" v="494" actId="962"/>
          <ac:picMkLst>
            <pc:docMk/>
            <pc:sldMk cId="1334137665" sldId="273"/>
            <ac:picMk id="3" creationId="{D255F759-E02A-4E38-921E-81DF7A893018}"/>
          </ac:picMkLst>
        </pc:picChg>
      </pc:sldChg>
      <pc:sldChg chg="modSp mod">
        <pc:chgData name="Young, Stephanie" userId="8d23e428-f693-4a43-a76d-cf7e946824d4" providerId="ADAL" clId="{59D7F764-804A-4179-BE17-9A4F91A0BCAB}" dt="2026-01-26T14:38:53.157" v="205" actId="962"/>
        <pc:sldMkLst>
          <pc:docMk/>
          <pc:sldMk cId="2084935935" sldId="275"/>
        </pc:sldMkLst>
        <pc:picChg chg="mod">
          <ac:chgData name="Young, Stephanie" userId="8d23e428-f693-4a43-a76d-cf7e946824d4" providerId="ADAL" clId="{59D7F764-804A-4179-BE17-9A4F91A0BCAB}" dt="2026-01-26T14:38:53.157" v="205" actId="962"/>
          <ac:picMkLst>
            <pc:docMk/>
            <pc:sldMk cId="2084935935" sldId="275"/>
            <ac:picMk id="6" creationId="{3307DDDA-AD3F-4FB3-A86F-BF5BA9AE0323}"/>
          </ac:picMkLst>
        </pc:picChg>
      </pc:sldChg>
      <pc:sldChg chg="modSp mod">
        <pc:chgData name="Young, Stephanie" userId="8d23e428-f693-4a43-a76d-cf7e946824d4" providerId="ADAL" clId="{59D7F764-804A-4179-BE17-9A4F91A0BCAB}" dt="2026-01-20T20:08:15.979" v="17" actId="20577"/>
        <pc:sldMkLst>
          <pc:docMk/>
          <pc:sldMk cId="2146854426" sldId="276"/>
        </pc:sldMkLst>
        <pc:spChg chg="mod">
          <ac:chgData name="Young, Stephanie" userId="8d23e428-f693-4a43-a76d-cf7e946824d4" providerId="ADAL" clId="{59D7F764-804A-4179-BE17-9A4F91A0BCAB}" dt="2026-01-20T20:08:15.979" v="17" actId="20577"/>
          <ac:spMkLst>
            <pc:docMk/>
            <pc:sldMk cId="2146854426" sldId="276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59D7F764-804A-4179-BE17-9A4F91A0BCAB}" dt="2026-01-20T20:08:30.182" v="19" actId="20577"/>
        <pc:sldMkLst>
          <pc:docMk/>
          <pc:sldMk cId="875875629" sldId="277"/>
        </pc:sldMkLst>
        <pc:spChg chg="mod">
          <ac:chgData name="Young, Stephanie" userId="8d23e428-f693-4a43-a76d-cf7e946824d4" providerId="ADAL" clId="{59D7F764-804A-4179-BE17-9A4F91A0BCAB}" dt="2026-01-20T20:08:30.182" v="19" actId="20577"/>
          <ac:spMkLst>
            <pc:docMk/>
            <pc:sldMk cId="875875629" sldId="277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59D7F764-804A-4179-BE17-9A4F91A0BCAB}" dt="2026-01-20T20:09:18.703" v="24" actId="20577"/>
        <pc:sldMkLst>
          <pc:docMk/>
          <pc:sldMk cId="3713616108" sldId="278"/>
        </pc:sldMkLst>
        <pc:spChg chg="mod">
          <ac:chgData name="Young, Stephanie" userId="8d23e428-f693-4a43-a76d-cf7e946824d4" providerId="ADAL" clId="{59D7F764-804A-4179-BE17-9A4F91A0BCAB}" dt="2026-01-20T20:09:18.703" v="24" actId="20577"/>
          <ac:spMkLst>
            <pc:docMk/>
            <pc:sldMk cId="3713616108" sldId="278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59D7F764-804A-4179-BE17-9A4F91A0BCAB}" dt="2026-01-26T14:39:33.964" v="206" actId="962"/>
        <pc:sldMkLst>
          <pc:docMk/>
          <pc:sldMk cId="1052278488" sldId="279"/>
        </pc:sldMkLst>
        <pc:picChg chg="mod">
          <ac:chgData name="Young, Stephanie" userId="8d23e428-f693-4a43-a76d-cf7e946824d4" providerId="ADAL" clId="{59D7F764-804A-4179-BE17-9A4F91A0BCAB}" dt="2026-01-26T14:39:33.964" v="206" actId="962"/>
          <ac:picMkLst>
            <pc:docMk/>
            <pc:sldMk cId="1052278488" sldId="279"/>
            <ac:picMk id="6" creationId="{3307DDDA-AD3F-4FB3-A86F-BF5BA9AE0323}"/>
          </ac:picMkLst>
        </pc:picChg>
      </pc:sldChg>
      <pc:sldChg chg="modSp mod">
        <pc:chgData name="Young, Stephanie" userId="8d23e428-f693-4a43-a76d-cf7e946824d4" providerId="ADAL" clId="{59D7F764-804A-4179-BE17-9A4F91A0BCAB}" dt="2026-01-20T20:09:59.895" v="29" actId="20577"/>
        <pc:sldMkLst>
          <pc:docMk/>
          <pc:sldMk cId="737099604" sldId="280"/>
        </pc:sldMkLst>
        <pc:spChg chg="mod">
          <ac:chgData name="Young, Stephanie" userId="8d23e428-f693-4a43-a76d-cf7e946824d4" providerId="ADAL" clId="{59D7F764-804A-4179-BE17-9A4F91A0BCAB}" dt="2026-01-20T20:09:59.895" v="29" actId="20577"/>
          <ac:spMkLst>
            <pc:docMk/>
            <pc:sldMk cId="737099604" sldId="280"/>
            <ac:spMk id="10" creationId="{AF15DE5C-F86F-40FD-AF4E-CD86D2B5C0DE}"/>
          </ac:spMkLst>
        </pc:spChg>
      </pc:sldChg>
      <pc:sldChg chg="modSp mod">
        <pc:chgData name="Young, Stephanie" userId="8d23e428-f693-4a43-a76d-cf7e946824d4" providerId="ADAL" clId="{59D7F764-804A-4179-BE17-9A4F91A0BCAB}" dt="2026-01-26T14:42:32.115" v="495" actId="962"/>
        <pc:sldMkLst>
          <pc:docMk/>
          <pc:sldMk cId="2981349567" sldId="286"/>
        </pc:sldMkLst>
        <pc:picChg chg="mod">
          <ac:chgData name="Young, Stephanie" userId="8d23e428-f693-4a43-a76d-cf7e946824d4" providerId="ADAL" clId="{59D7F764-804A-4179-BE17-9A4F91A0BCAB}" dt="2026-01-26T14:42:32.115" v="495" actId="962"/>
          <ac:picMkLst>
            <pc:docMk/>
            <pc:sldMk cId="2981349567" sldId="286"/>
            <ac:picMk id="3" creationId="{D255F759-E02A-4E38-921E-81DF7A893018}"/>
          </ac:picMkLst>
        </pc:picChg>
      </pc:sldChg>
      <pc:sldChg chg="modSp mod">
        <pc:chgData name="Young, Stephanie" userId="8d23e428-f693-4a43-a76d-cf7e946824d4" providerId="ADAL" clId="{59D7F764-804A-4179-BE17-9A4F91A0BCAB}" dt="2026-01-26T14:42:39.832" v="496" actId="962"/>
        <pc:sldMkLst>
          <pc:docMk/>
          <pc:sldMk cId="2219790206" sldId="287"/>
        </pc:sldMkLst>
        <pc:spChg chg="mod">
          <ac:chgData name="Young, Stephanie" userId="8d23e428-f693-4a43-a76d-cf7e946824d4" providerId="ADAL" clId="{59D7F764-804A-4179-BE17-9A4F91A0BCAB}" dt="2026-01-26T14:40:39.815" v="215" actId="20577"/>
          <ac:spMkLst>
            <pc:docMk/>
            <pc:sldMk cId="2219790206" sldId="287"/>
            <ac:spMk id="3" creationId="{D2EE881D-2573-4667-BB88-363444A1611E}"/>
          </ac:spMkLst>
        </pc:spChg>
        <pc:spChg chg="mod">
          <ac:chgData name="Young, Stephanie" userId="8d23e428-f693-4a43-a76d-cf7e946824d4" providerId="ADAL" clId="{59D7F764-804A-4179-BE17-9A4F91A0BCAB}" dt="2026-01-20T20:10:52.967" v="30"/>
          <ac:spMkLst>
            <pc:docMk/>
            <pc:sldMk cId="2219790206" sldId="287"/>
            <ac:spMk id="5" creationId="{8A846C25-1352-4B0A-847E-BFBD33B0C692}"/>
          </ac:spMkLst>
        </pc:spChg>
        <pc:cxnChg chg="mod">
          <ac:chgData name="Young, Stephanie" userId="8d23e428-f693-4a43-a76d-cf7e946824d4" providerId="ADAL" clId="{59D7F764-804A-4179-BE17-9A4F91A0BCAB}" dt="2026-01-26T14:42:39.832" v="496" actId="962"/>
          <ac:cxnSpMkLst>
            <pc:docMk/>
            <pc:sldMk cId="2219790206" sldId="287"/>
            <ac:cxnSpMk id="7" creationId="{DDDF6CD6-8B61-44DD-B2C1-CCDE65E38ECF}"/>
          </ac:cxnSpMkLst>
        </pc:cxnChg>
      </pc:sldChg>
      <pc:sldChg chg="modSp mod">
        <pc:chgData name="Young, Stephanie" userId="8d23e428-f693-4a43-a76d-cf7e946824d4" providerId="ADAL" clId="{59D7F764-804A-4179-BE17-9A4F91A0BCAB}" dt="2026-01-26T14:42:44.881" v="497" actId="962"/>
        <pc:sldMkLst>
          <pc:docMk/>
          <pc:sldMk cId="1893362434" sldId="291"/>
        </pc:sldMkLst>
        <pc:spChg chg="mod">
          <ac:chgData name="Young, Stephanie" userId="8d23e428-f693-4a43-a76d-cf7e946824d4" providerId="ADAL" clId="{59D7F764-804A-4179-BE17-9A4F91A0BCAB}" dt="2026-01-20T20:10:52.967" v="30"/>
          <ac:spMkLst>
            <pc:docMk/>
            <pc:sldMk cId="1893362434" sldId="291"/>
            <ac:spMk id="3" creationId="{43033117-8789-845C-922C-66F94723E5FA}"/>
          </ac:spMkLst>
        </pc:spChg>
        <pc:cxnChg chg="mod">
          <ac:chgData name="Young, Stephanie" userId="8d23e428-f693-4a43-a76d-cf7e946824d4" providerId="ADAL" clId="{59D7F764-804A-4179-BE17-9A4F91A0BCAB}" dt="2026-01-26T14:42:44.881" v="497" actId="962"/>
          <ac:cxnSpMkLst>
            <pc:docMk/>
            <pc:sldMk cId="1893362434" sldId="291"/>
            <ac:cxnSpMk id="7" creationId="{EC931B33-7E2A-286B-E79C-3F6DB6980D7D}"/>
          </ac:cxnSpMkLst>
        </pc:cxnChg>
      </pc:sldChg>
    </pc:docChg>
  </pc:docChgLst>
  <pc:docChgLst>
    <pc:chgData name="Young, Stephanie" userId="8d23e428-f693-4a43-a76d-cf7e946824d4" providerId="ADAL" clId="{32FF295D-9BAC-49BD-9AB9-1D63B8EFAC7B}"/>
    <pc:docChg chg="modSld">
      <pc:chgData name="Young, Stephanie" userId="8d23e428-f693-4a43-a76d-cf7e946824d4" providerId="ADAL" clId="{32FF295D-9BAC-49BD-9AB9-1D63B8EFAC7B}" dt="2026-01-27T20:15:38.382" v="81" actId="13244"/>
      <pc:docMkLst>
        <pc:docMk/>
      </pc:docMkLst>
      <pc:sldChg chg="modSp mod">
        <pc:chgData name="Young, Stephanie" userId="8d23e428-f693-4a43-a76d-cf7e946824d4" providerId="ADAL" clId="{32FF295D-9BAC-49BD-9AB9-1D63B8EFAC7B}" dt="2026-01-27T19:01:09.975" v="6" actId="20577"/>
        <pc:sldMkLst>
          <pc:docMk/>
          <pc:sldMk cId="3185863926" sldId="257"/>
        </pc:sldMkLst>
        <pc:spChg chg="mod">
          <ac:chgData name="Young, Stephanie" userId="8d23e428-f693-4a43-a76d-cf7e946824d4" providerId="ADAL" clId="{32FF295D-9BAC-49BD-9AB9-1D63B8EFAC7B}" dt="2026-01-27T19:01:09.975" v="6" actId="20577"/>
          <ac:spMkLst>
            <pc:docMk/>
            <pc:sldMk cId="3185863926" sldId="257"/>
            <ac:spMk id="3" creationId="{02B7D4D6-021F-44EE-83FF-2EE7C0424C70}"/>
          </ac:spMkLst>
        </pc:spChg>
      </pc:sldChg>
      <pc:sldChg chg="modSp mod">
        <pc:chgData name="Young, Stephanie" userId="8d23e428-f693-4a43-a76d-cf7e946824d4" providerId="ADAL" clId="{32FF295D-9BAC-49BD-9AB9-1D63B8EFAC7B}" dt="2026-01-27T19:32:04.508" v="30" actId="20577"/>
        <pc:sldMkLst>
          <pc:docMk/>
          <pc:sldMk cId="3869037360" sldId="264"/>
        </pc:sldMkLst>
        <pc:spChg chg="mod">
          <ac:chgData name="Young, Stephanie" userId="8d23e428-f693-4a43-a76d-cf7e946824d4" providerId="ADAL" clId="{32FF295D-9BAC-49BD-9AB9-1D63B8EFAC7B}" dt="2026-01-27T19:32:04.508" v="30" actId="20577"/>
          <ac:spMkLst>
            <pc:docMk/>
            <pc:sldMk cId="3869037360" sldId="264"/>
            <ac:spMk id="3" creationId="{D2EE881D-2573-4667-BB88-363444A1611E}"/>
          </ac:spMkLst>
        </pc:spChg>
      </pc:sldChg>
      <pc:sldChg chg="modSp mod">
        <pc:chgData name="Young, Stephanie" userId="8d23e428-f693-4a43-a76d-cf7e946824d4" providerId="ADAL" clId="{32FF295D-9BAC-49BD-9AB9-1D63B8EFAC7B}" dt="2026-01-27T19:33:57.109" v="77" actId="20577"/>
        <pc:sldMkLst>
          <pc:docMk/>
          <pc:sldMk cId="737099604" sldId="280"/>
        </pc:sldMkLst>
        <pc:spChg chg="mod">
          <ac:chgData name="Young, Stephanie" userId="8d23e428-f693-4a43-a76d-cf7e946824d4" providerId="ADAL" clId="{32FF295D-9BAC-49BD-9AB9-1D63B8EFAC7B}" dt="2026-01-27T19:33:39.005" v="43" actId="20577"/>
          <ac:spMkLst>
            <pc:docMk/>
            <pc:sldMk cId="737099604" sldId="280"/>
            <ac:spMk id="4" creationId="{12FC59EE-D41E-4B1E-88EF-D4A0C40EA044}"/>
          </ac:spMkLst>
        </pc:spChg>
        <pc:spChg chg="mod">
          <ac:chgData name="Young, Stephanie" userId="8d23e428-f693-4a43-a76d-cf7e946824d4" providerId="ADAL" clId="{32FF295D-9BAC-49BD-9AB9-1D63B8EFAC7B}" dt="2026-01-27T19:33:57.109" v="77" actId="20577"/>
          <ac:spMkLst>
            <pc:docMk/>
            <pc:sldMk cId="737099604" sldId="280"/>
            <ac:spMk id="10" creationId="{AF15DE5C-F86F-40FD-AF4E-CD86D2B5C0DE}"/>
          </ac:spMkLst>
        </pc:spChg>
      </pc:sldChg>
      <pc:sldChg chg="modSp mod">
        <pc:chgData name="Young, Stephanie" userId="8d23e428-f693-4a43-a76d-cf7e946824d4" providerId="ADAL" clId="{32FF295D-9BAC-49BD-9AB9-1D63B8EFAC7B}" dt="2026-01-27T20:15:38.382" v="81" actId="13244"/>
        <pc:sldMkLst>
          <pc:docMk/>
          <pc:sldMk cId="2981349567" sldId="286"/>
        </pc:sldMkLst>
        <pc:spChg chg="ord">
          <ac:chgData name="Young, Stephanie" userId="8d23e428-f693-4a43-a76d-cf7e946824d4" providerId="ADAL" clId="{32FF295D-9BAC-49BD-9AB9-1D63B8EFAC7B}" dt="2026-01-27T20:15:38.382" v="81" actId="13244"/>
          <ac:spMkLst>
            <pc:docMk/>
            <pc:sldMk cId="2981349567" sldId="286"/>
            <ac:spMk id="2" creationId="{0DAD5E9B-160C-F946-F926-00FE74E77B21}"/>
          </ac:spMkLst>
        </pc:spChg>
      </pc:sldChg>
      <pc:sldChg chg="modSp mod">
        <pc:chgData name="Young, Stephanie" userId="8d23e428-f693-4a43-a76d-cf7e946824d4" providerId="ADAL" clId="{32FF295D-9BAC-49BD-9AB9-1D63B8EFAC7B}" dt="2026-01-27T20:14:11.583" v="80" actId="1076"/>
        <pc:sldMkLst>
          <pc:docMk/>
          <pc:sldMk cId="2219790206" sldId="287"/>
        </pc:sldMkLst>
        <pc:spChg chg="mod">
          <ac:chgData name="Young, Stephanie" userId="8d23e428-f693-4a43-a76d-cf7e946824d4" providerId="ADAL" clId="{32FF295D-9BAC-49BD-9AB9-1D63B8EFAC7B}" dt="2026-01-27T20:14:11.583" v="80" actId="1076"/>
          <ac:spMkLst>
            <pc:docMk/>
            <pc:sldMk cId="2219790206" sldId="287"/>
            <ac:spMk id="3" creationId="{D2EE881D-2573-4667-BB88-363444A1611E}"/>
          </ac:spMkLst>
        </pc:spChg>
      </pc:sldChg>
      <pc:sldChg chg="modSp mod">
        <pc:chgData name="Young, Stephanie" userId="8d23e428-f693-4a43-a76d-cf7e946824d4" providerId="ADAL" clId="{32FF295D-9BAC-49BD-9AB9-1D63B8EFAC7B}" dt="2026-01-27T19:33:23.723" v="31" actId="1076"/>
        <pc:sldMkLst>
          <pc:docMk/>
          <pc:sldMk cId="272398712" sldId="292"/>
        </pc:sldMkLst>
        <pc:spChg chg="mod">
          <ac:chgData name="Young, Stephanie" userId="8d23e428-f693-4a43-a76d-cf7e946824d4" providerId="ADAL" clId="{32FF295D-9BAC-49BD-9AB9-1D63B8EFAC7B}" dt="2026-01-27T19:33:23.723" v="31" actId="1076"/>
          <ac:spMkLst>
            <pc:docMk/>
            <pc:sldMk cId="272398712" sldId="292"/>
            <ac:spMk id="3" creationId="{7E9124B3-EF8B-7303-AC71-BA97ACF1DC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3541-736E-85D6-48DC-EC918B34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4BEB5-A95F-64B6-440E-AB2B50176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E9983-6B48-D983-A358-6C3753916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FF31-872B-F6B7-4B49-A35628616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../Slam%20the%20Scam%202024/ssa.gov/scam" TargetMode="External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Slam%20the%20Scam%202024/SSA.GOV/SC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cam/resources.html" TargetMode="External"/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" y="0"/>
            <a:ext cx="12999962" cy="650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cial media graphic for Slam the Scam featuring a hand holding a cell phone hanging up on a scam call. ">
            <a:extLst>
              <a:ext uri="{FF2B5EF4-FFF2-40B4-BE49-F238E27FC236}">
                <a16:creationId xmlns:a16="http://schemas.microsoft.com/office/drawing/2014/main" id="{25451D66-EFFD-44BC-99E1-C3C1A85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 r="4" b="16992"/>
          <a:stretch/>
        </p:blipFill>
        <p:spPr>
          <a:xfrm>
            <a:off x="3940991" y="-1"/>
            <a:ext cx="10313026" cy="650080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81984" cy="6500812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04" y="253231"/>
            <a:ext cx="6709124" cy="1800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National Slam the Scam Day</a:t>
            </a:r>
            <a:b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E03AE-267C-44AE-8E9D-F544841B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4" y="1370594"/>
            <a:ext cx="3575456" cy="1637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endParaRPr lang="en-US" sz="20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l" defTabSz="914400"/>
            <a:r>
              <a:rPr lang="en-US" sz="2800" b="1" dirty="0">
                <a:solidFill>
                  <a:srgbClr val="002060"/>
                </a:solidFill>
                <a:latin typeface="Bahnschrift SemiBold"/>
              </a:rPr>
              <a:t>MARCH 5, 2026</a:t>
            </a:r>
            <a:endParaRPr lang="en-US" sz="28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2" name="Picture 11" descr="Social Security Administration logo. 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" y="2324732"/>
            <a:ext cx="2038927" cy="2038927"/>
          </a:xfrm>
          <a:prstGeom prst="rect">
            <a:avLst/>
          </a:prstGeom>
        </p:spPr>
      </p:pic>
      <p:pic>
        <p:nvPicPr>
          <p:cNvPr id="14" name="Picture 13" descr="Office of the Inspector General logo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4" y="4514316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5F759-E02A-4E38-921E-81DF7A89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5983146" y="919302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76155" y="832513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en-US" sz="150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5680766" y="2486818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-195308" y="4451378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34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77A5A-9786-1A16-A5B6-90AAF88F5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92602" y="4725189"/>
            <a:ext cx="1661919" cy="167624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BC174-AA04-37A6-336A-AFFA165F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228" y="645226"/>
            <a:ext cx="4193874" cy="361306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Click to add your scam message here.</a:t>
            </a:r>
          </a:p>
        </p:txBody>
      </p:sp>
    </p:spTree>
    <p:extLst>
      <p:ext uri="{BB962C8B-B14F-4D97-AF65-F5344CB8AC3E}">
        <p14:creationId xmlns:p14="http://schemas.microsoft.com/office/powerpoint/2010/main" val="128867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2E14B-DC44-B641-6505-87254153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124B3-EF8B-7303-AC71-BA97ACF1D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806183" y="4271783"/>
            <a:ext cx="1661919" cy="167624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7D4D9-4853-0FA3-368E-076A9340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228" y="645226"/>
            <a:ext cx="4193874" cy="361306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Click to add your scam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7239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2999962" cy="650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121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141493" y="832513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Bahnschrift SemiBold" panose="020B0502040204020203" pitchFamily="34" charset="0"/>
              </a:rPr>
              <a:t>READY-TO-POST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8725" y="2582474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0" y="4201274"/>
            <a:ext cx="540928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X Post #SlamTheScam content during National Consumer Protection Week, March 1 - 7, and don’t forget to repost other #SlamTheScam posts</a:t>
            </a:r>
          </a:p>
        </p:txBody>
      </p:sp>
    </p:spTree>
    <p:extLst>
      <p:ext uri="{BB962C8B-B14F-4D97-AF65-F5344CB8AC3E}">
        <p14:creationId xmlns:p14="http://schemas.microsoft.com/office/powerpoint/2010/main" val="7370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3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1997771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a suspicious call, text, letter, or email? Take action to protect yourself and follow these steps to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>
                <a:solidFill>
                  <a:schemeClr val="accent1"/>
                </a:solidFill>
                <a:latin typeface="Arial"/>
                <a:cs typeface="Arial"/>
                <a:hlinkClick r:id="rId2"/>
              </a:rPr>
              <a:t>ssa.gov/scam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It’s National Consumer Protection Week! Help us 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#SlamTheScam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—don’t let government imposters fool you. Spot scams, know the red flags, and report suspicious activity at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the victim of fraud and know what to do if your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#SocialSecurity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compromised. Help us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stop government imposters in their tracks.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 may pose as government officials and pressure you for immediate payment. Don’t fall for it!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HANG UP! Report suspicious activity at: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376185" y="1074441"/>
            <a:ext cx="1219340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Copy, paste, and share the messages below to support National Slam the Scam Day or create your own messages. Add hashtags such as #SlamTheScam, #NCPW2026, and #NCPW to your message and remember to share. Let’s get the word out to as many people as possible.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6185" y="199777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9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C34A3-EE32-A84F-FA00-6749A475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20E8-06F5-23A0-692C-96EACE7A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sz="565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33117-8789-845C-922C-66F94723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52781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¿Sabe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carta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o un email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persona que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? 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+mn-lt"/>
                <a:cs typeface="+mn-lt"/>
                <a:hlinkClick r:id="rId2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 #NCPW2026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Esta es la Semana Nacional de Protección del Consumidor, y solicitamos su ayuda para mantener un </a:t>
            </a:r>
            <a:r>
              <a:rPr lang="es-ES" sz="1400" b="1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#OjoConLasEstafas</a:t>
            </a:r>
            <a:r>
              <a:rPr lang="es-E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. Infórmese mejor sobre cómo identificar estafas, señales de estafas, y cómo reportar asuntos sospechosos, visitando: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2"/>
              </a:rPr>
              <a:t>ssa.gov/espanol/estafas/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#NCPW2026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#SeguroSocial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 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pararemos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Es probable que lo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¡No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! ¡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CIERRE LA LLAMADA!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las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FABD3-767C-421E-3D88-6ECE22E17BB6}"/>
              </a:ext>
            </a:extLst>
          </p:cNvPr>
          <p:cNvSpPr txBox="1"/>
          <p:nvPr/>
        </p:nvSpPr>
        <p:spPr>
          <a:xfrm>
            <a:off x="376185" y="1074441"/>
            <a:ext cx="1219340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Copy, paste, and share the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Spanish messages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 below to support National Slam the Scam Day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or create your own Spanish messages. 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Add hashtags such as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#OjoConLasEstafas, #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SlamTheScam, #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NCPW2026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, and #NCPW to your message and remember to share. Let’s get the word out to as many people as possible.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931B33-7E2A-286B-E79C-3F6DB6980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6185" y="199777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6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F2BD639-F11B-4399-9610-84652FF6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5564D-A918-47F2-A3E1-D2F74E685EB1}"/>
              </a:ext>
            </a:extLst>
          </p:cNvPr>
          <p:cNvSpPr txBox="1"/>
          <p:nvPr/>
        </p:nvSpPr>
        <p:spPr>
          <a:xfrm>
            <a:off x="8555776" y="3351451"/>
            <a:ext cx="4108343" cy="1738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2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3" action="ppaction://hlinkfile"/>
              </a:rPr>
              <a:t>ssa.gov/scam</a:t>
            </a:r>
            <a:endParaRPr lang="en-US" sz="250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0" y="394563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90" y="1601780"/>
            <a:ext cx="12314350" cy="4497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March 5, 2026, help Social Security Administration and the Office of the Inspector General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for the seventh annual National Slam the Scam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We’re partnering with other government agencies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to raise public awareness of government imposter scams that continue to plague the 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Slam the Scam Day is part of the larger National Consumer Protection Week (NCPW), hosted by the Federal Trade Commission March 1 - 7, 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The following slides will help you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X during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#NCPW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and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National Slam the Scam Day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287136"/>
            <a:ext cx="11215271" cy="1074441"/>
          </a:xfrm>
        </p:spPr>
        <p:txBody>
          <a:bodyPr/>
          <a:lstStyle/>
          <a:p>
            <a:r>
              <a:rPr lang="en-US" sz="5650" dirty="0">
                <a:solidFill>
                  <a:srgbClr val="002060"/>
                </a:solidFill>
                <a:latin typeface="Bahnschrift SemiBold"/>
              </a:rPr>
              <a:t>#SlamTheScam X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6" y="1795239"/>
            <a:ext cx="11219335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Help protect your community by posting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content. Don’t forget to repost other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posts and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Use the blank template and/or ready-to-post templates provided in the following slides. Create your own messages, captions, or use our provided captions for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Save the template slides as an image and post using the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hashtag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Post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content during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, March 1 - 7,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07DDDA-AD3F-4FB3-A86F-BF5BA9AE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1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X Post: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Hang up or ignore suspicious calls or messages. Government employees will NEVER threaten you or demand immediate payment. #SlamTheScam #NCPW2026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">
            <a:extLst>
              <a:ext uri="{FF2B5EF4-FFF2-40B4-BE49-F238E27FC236}">
                <a16:creationId xmlns:a16="http://schemas.microsoft.com/office/drawing/2014/main" id="{4DC46ABC-9BAF-F7EC-C98B-8D3C8E71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8" y="1779068"/>
            <a:ext cx="7376799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agency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X Post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If you receive a suspicious call, text, or email that mentions Social Security, ignore it and report it to [link: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2"/>
              </a:rPr>
              <a:t>ssa.gov/scam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.] Report other government imposter scams to FTC.gov #SlamTheScam #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NCPW2026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FDFC109A-BCFA-3496-D53A-40008FB5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1" y="1910369"/>
            <a:ext cx="752921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and events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7" y="1766694"/>
            <a:ext cx="4046839" cy="2419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X Post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Help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get the word out about government imposter scams on March 5. Visit [link: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2"/>
              </a:rPr>
              <a:t>ssa.gov/scam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] to learn how you can #SlamTheScam #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NCPW2026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88E46-D9D5-F75A-7608-2253B95C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14" y="1845139"/>
            <a:ext cx="7645047" cy="3822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40BA9-8162-3153-993F-EFDAC4E85DD3}"/>
              </a:ext>
            </a:extLst>
          </p:cNvPr>
          <p:cNvSpPr txBox="1"/>
          <p:nvPr/>
        </p:nvSpPr>
        <p:spPr>
          <a:xfrm>
            <a:off x="5252484" y="2488593"/>
            <a:ext cx="2222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Protect yourself from scams! 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800" b="0" i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on the lookout for fake calls, texts, emails, messages on social media, or letters in the mail.</a:t>
            </a:r>
            <a:endParaRPr lang="en-US" sz="18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1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07DDDA-AD3F-4FB3-A86F-BF5BA9AE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7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5F759-E02A-4E38-921E-81DF7A89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267231" y="832513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template.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9957" y="3098646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1" y="4284473"/>
            <a:ext cx="540928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Add hashtags such as #SlamTheScam, #NCPW2026, and #NCPW to your caption.</a:t>
            </a: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9" ma:contentTypeDescription="Create a new document." ma:contentTypeScope="" ma:versionID="4afe60ccb112991f9e8049a4f4064e9e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770f46d20dd8784825832508ad5afb3f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  <xsd:element ref="ns2:Post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stedDate" ma:index="26" nillable="true" ma:displayName="Posted Date" ma:description="Date the article posted on the Social Security blog." ma:format="DateOnly" ma:internalName="Pos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  <PostedDate xmlns="ee0e8df6-4683-4906-89d2-a3a9e1a315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5D0EB-319E-4F97-B057-D9E5602F0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e8df6-4683-4906-89d2-a3a9e1a315fe"/>
    <ds:schemaRef ds:uri="07c7fcb7-5c43-4032-a2cf-557d02410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4F805E-0E9A-4781-B07A-A8C4F8323B50}">
  <ds:schemaRefs>
    <ds:schemaRef ds:uri="07c7fcb7-5c43-4032-a2cf-557d02410901"/>
    <ds:schemaRef ds:uri="ee0e8df6-4683-4906-89d2-a3a9e1a315f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E59CAE-38DF-4DCE-BFDA-CE2A87A53D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1138</Words>
  <Application>Microsoft Office PowerPoint</Application>
  <PresentationFormat>Custom</PresentationFormat>
  <Paragraphs>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Bahnschrift SemiBold</vt:lpstr>
      <vt:lpstr>Calibri</vt:lpstr>
      <vt:lpstr>Calibri Light</vt:lpstr>
      <vt:lpstr>Office Theme</vt:lpstr>
      <vt:lpstr>National Slam the Scam Day #SlamTheScam</vt:lpstr>
      <vt:lpstr>Help us #SlamTheScam!</vt:lpstr>
      <vt:lpstr>#SlamTheScam X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lastModifiedBy>Young, Stephanie</cp:lastModifiedBy>
  <cp:revision>47</cp:revision>
  <dcterms:created xsi:type="dcterms:W3CDTF">2022-02-01T19:18:04Z</dcterms:created>
  <dcterms:modified xsi:type="dcterms:W3CDTF">2026-01-27T20:15:47Z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1766559284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321093320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