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56" r:id="rId5"/>
    <p:sldId id="257" r:id="rId6"/>
    <p:sldId id="264" r:id="rId7"/>
    <p:sldId id="275" r:id="rId8"/>
    <p:sldId id="287" r:id="rId9"/>
    <p:sldId id="288" r:id="rId10"/>
    <p:sldId id="289" r:id="rId11"/>
    <p:sldId id="279" r:id="rId12"/>
    <p:sldId id="273" r:id="rId13"/>
    <p:sldId id="285" r:id="rId14"/>
    <p:sldId id="272" r:id="rId15"/>
    <p:sldId id="293" r:id="rId16"/>
    <p:sldId id="290" r:id="rId17"/>
    <p:sldId id="274" r:id="rId18"/>
    <p:sldId id="281" r:id="rId19"/>
    <p:sldId id="291" r:id="rId20"/>
    <p:sldId id="292" r:id="rId21"/>
    <p:sldId id="282" r:id="rId22"/>
  </p:sldIdLst>
  <p:sldSz cx="13003213" cy="650081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00C191-D359-5A96-37B5-360072686317}" name="Perry, Kimberly" initials="PK" userId="S::kimberly.perry@ssa.gov::c43cfc95-227d-4ca6-877e-99f01704082c" providerId="AD"/>
  <p188:author id="{6853E6F4-87F0-11DD-2929-797B68D4D253}" name="Young, Stephanie" initials="SY" userId="S::Stephanie.Young@ssa.gov::8d23e428-f693-4a43-a76d-cf7e946824d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IG DCOM" initials="MMM" lastIdx="1" clrIdx="0">
    <p:extLst>
      <p:ext uri="{19B8F6BF-5375-455C-9EA6-DF929625EA0E}">
        <p15:presenceInfo xmlns:p15="http://schemas.microsoft.com/office/powerpoint/2012/main" userId="OIG DCOM" providerId="None"/>
      </p:ext>
    </p:extLst>
  </p:cmAuthor>
  <p:cmAuthor id="2" name="OCSO" initials="OSCO" lastIdx="9" clrIdx="1">
    <p:extLst>
      <p:ext uri="{19B8F6BF-5375-455C-9EA6-DF929625EA0E}">
        <p15:presenceInfo xmlns:p15="http://schemas.microsoft.com/office/powerpoint/2012/main" userId="OCSO" providerId="None"/>
      </p:ext>
    </p:extLst>
  </p:cmAuthor>
  <p:cmAuthor id="3" name="Diaz, Orlando   Office of the Inspector General" initials="DOOotIG" lastIdx="5" clrIdx="2">
    <p:extLst>
      <p:ext uri="{19B8F6BF-5375-455C-9EA6-DF929625EA0E}">
        <p15:presenceInfo xmlns:p15="http://schemas.microsoft.com/office/powerpoint/2012/main" userId="S-1-5-21-2587397230-3316739918-3431996274-3442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7ACA"/>
    <a:srgbClr val="B9B9B9"/>
    <a:srgbClr val="D9E2E7"/>
    <a:srgbClr val="FFFF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9F9B51-D874-4FE5-B78D-9DD7703DD6BE}" v="13" dt="2026-01-27T18:56:38.385"/>
    <p1510:client id="{890DF376-8366-4F50-8EB4-3D724D90388E}" v="1" dt="2026-01-27T15:38:13.8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67" y="5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a, Janny L." userId="S::janny.l.lora@ssa.gov::80f342be-584f-46a2-b5b5-65f9df8d600a" providerId="AD" clId="Web-{83437DE9-09F7-AFDE-C919-DAEE9F5F6FE9}"/>
    <pc:docChg chg="modSld">
      <pc:chgData name="Lora, Janny L." userId="S::janny.l.lora@ssa.gov::80f342be-584f-46a2-b5b5-65f9df8d600a" providerId="AD" clId="Web-{83437DE9-09F7-AFDE-C919-DAEE9F5F6FE9}" dt="2024-02-09T17:03:51.519" v="8" actId="20577"/>
      <pc:docMkLst>
        <pc:docMk/>
      </pc:docMkLst>
      <pc:sldChg chg="modSp">
        <pc:chgData name="Lora, Janny L." userId="S::janny.l.lora@ssa.gov::80f342be-584f-46a2-b5b5-65f9df8d600a" providerId="AD" clId="Web-{83437DE9-09F7-AFDE-C919-DAEE9F5F6FE9}" dt="2024-02-09T17:03:43.878" v="7" actId="20577"/>
        <pc:sldMkLst>
          <pc:docMk/>
          <pc:sldMk cId="1998409222" sldId="290"/>
        </pc:sldMkLst>
      </pc:sldChg>
      <pc:sldChg chg="modSp">
        <pc:chgData name="Lora, Janny L." userId="S::janny.l.lora@ssa.gov::80f342be-584f-46a2-b5b5-65f9df8d600a" providerId="AD" clId="Web-{83437DE9-09F7-AFDE-C919-DAEE9F5F6FE9}" dt="2024-02-09T17:03:51.519" v="8" actId="20577"/>
        <pc:sldMkLst>
          <pc:docMk/>
          <pc:sldMk cId="1315891430" sldId="292"/>
        </pc:sldMkLst>
      </pc:sldChg>
    </pc:docChg>
  </pc:docChgLst>
  <pc:docChgLst>
    <pc:chgData name="Young, Stephanie" userId="8d23e428-f693-4a43-a76d-cf7e946824d4" providerId="ADAL" clId="{32FF295D-9BAC-49BD-9AB9-1D63B8EFAC7B}"/>
    <pc:docChg chg="custSel modSld">
      <pc:chgData name="Young, Stephanie" userId="8d23e428-f693-4a43-a76d-cf7e946824d4" providerId="ADAL" clId="{32FF295D-9BAC-49BD-9AB9-1D63B8EFAC7B}" dt="2026-01-27T18:56:38.385" v="54"/>
      <pc:docMkLst>
        <pc:docMk/>
      </pc:docMkLst>
      <pc:sldChg chg="modSp mod">
        <pc:chgData name="Young, Stephanie" userId="8d23e428-f693-4a43-a76d-cf7e946824d4" providerId="ADAL" clId="{32FF295D-9BAC-49BD-9AB9-1D63B8EFAC7B}" dt="2026-01-27T18:39:14.553" v="47" actId="20577"/>
        <pc:sldMkLst>
          <pc:docMk/>
          <pc:sldMk cId="3185863926" sldId="257"/>
        </pc:sldMkLst>
        <pc:spChg chg="mod">
          <ac:chgData name="Young, Stephanie" userId="8d23e428-f693-4a43-a76d-cf7e946824d4" providerId="ADAL" clId="{32FF295D-9BAC-49BD-9AB9-1D63B8EFAC7B}" dt="2026-01-27T18:39:14.553" v="47" actId="20577"/>
          <ac:spMkLst>
            <pc:docMk/>
            <pc:sldMk cId="3185863926" sldId="257"/>
            <ac:spMk id="3" creationId="{02B7D4D6-021F-44EE-83FF-2EE7C0424C70}"/>
          </ac:spMkLst>
        </pc:spChg>
      </pc:sldChg>
      <pc:sldChg chg="addSp delSp modSp mod">
        <pc:chgData name="Young, Stephanie" userId="8d23e428-f693-4a43-a76d-cf7e946824d4" providerId="ADAL" clId="{32FF295D-9BAC-49BD-9AB9-1D63B8EFAC7B}" dt="2026-01-27T18:56:30.609" v="53" actId="1076"/>
        <pc:sldMkLst>
          <pc:docMk/>
          <pc:sldMk cId="390041677" sldId="272"/>
        </pc:sldMkLst>
        <pc:spChg chg="add mod">
          <ac:chgData name="Young, Stephanie" userId="8d23e428-f693-4a43-a76d-cf7e946824d4" providerId="ADAL" clId="{32FF295D-9BAC-49BD-9AB9-1D63B8EFAC7B}" dt="2026-01-27T18:55:57.157" v="48"/>
          <ac:spMkLst>
            <pc:docMk/>
            <pc:sldMk cId="390041677" sldId="272"/>
            <ac:spMk id="2" creationId="{C8FC1F4D-8EBB-209C-93C2-DB5DD090EDBD}"/>
          </ac:spMkLst>
        </pc:spChg>
        <pc:spChg chg="add mod">
          <ac:chgData name="Young, Stephanie" userId="8d23e428-f693-4a43-a76d-cf7e946824d4" providerId="ADAL" clId="{32FF295D-9BAC-49BD-9AB9-1D63B8EFAC7B}" dt="2026-01-27T18:56:30.609" v="53" actId="1076"/>
          <ac:spMkLst>
            <pc:docMk/>
            <pc:sldMk cId="390041677" sldId="272"/>
            <ac:spMk id="3" creationId="{C69F887D-5433-0184-DE81-37F89F15A465}"/>
          </ac:spMkLst>
        </pc:spChg>
        <pc:spChg chg="del">
          <ac:chgData name="Young, Stephanie" userId="8d23e428-f693-4a43-a76d-cf7e946824d4" providerId="ADAL" clId="{32FF295D-9BAC-49BD-9AB9-1D63B8EFAC7B}" dt="2026-01-27T17:05:52.609" v="0" actId="478"/>
          <ac:spMkLst>
            <pc:docMk/>
            <pc:sldMk cId="390041677" sldId="272"/>
            <ac:spMk id="16" creationId="{975AAF10-1A7D-920D-6BDD-A39AE64EC024}"/>
          </ac:spMkLst>
        </pc:spChg>
      </pc:sldChg>
      <pc:sldChg chg="modSp mod">
        <pc:chgData name="Young, Stephanie" userId="8d23e428-f693-4a43-a76d-cf7e946824d4" providerId="ADAL" clId="{32FF295D-9BAC-49BD-9AB9-1D63B8EFAC7B}" dt="2026-01-27T18:32:08.817" v="36" actId="1076"/>
        <pc:sldMkLst>
          <pc:docMk/>
          <pc:sldMk cId="129353100" sldId="291"/>
        </pc:sldMkLst>
        <pc:spChg chg="mod">
          <ac:chgData name="Young, Stephanie" userId="8d23e428-f693-4a43-a76d-cf7e946824d4" providerId="ADAL" clId="{32FF295D-9BAC-49BD-9AB9-1D63B8EFAC7B}" dt="2026-01-27T18:32:08.817" v="36" actId="1076"/>
          <ac:spMkLst>
            <pc:docMk/>
            <pc:sldMk cId="129353100" sldId="291"/>
            <ac:spMk id="3" creationId="{D2EE881D-2573-4667-BB88-363444A1611E}"/>
          </ac:spMkLst>
        </pc:spChg>
      </pc:sldChg>
      <pc:sldChg chg="addSp delSp modSp mod">
        <pc:chgData name="Young, Stephanie" userId="8d23e428-f693-4a43-a76d-cf7e946824d4" providerId="ADAL" clId="{32FF295D-9BAC-49BD-9AB9-1D63B8EFAC7B}" dt="2026-01-27T18:56:38.385" v="54"/>
        <pc:sldMkLst>
          <pc:docMk/>
          <pc:sldMk cId="3652496965" sldId="293"/>
        </pc:sldMkLst>
        <pc:spChg chg="add mod">
          <ac:chgData name="Young, Stephanie" userId="8d23e428-f693-4a43-a76d-cf7e946824d4" providerId="ADAL" clId="{32FF295D-9BAC-49BD-9AB9-1D63B8EFAC7B}" dt="2026-01-27T18:56:38.385" v="54"/>
          <ac:spMkLst>
            <pc:docMk/>
            <pc:sldMk cId="3652496965" sldId="293"/>
            <ac:spMk id="2" creationId="{72CB5F0D-B72E-AB9C-9BC0-C0A136BA3D06}"/>
          </ac:spMkLst>
        </pc:spChg>
        <pc:spChg chg="del">
          <ac:chgData name="Young, Stephanie" userId="8d23e428-f693-4a43-a76d-cf7e946824d4" providerId="ADAL" clId="{32FF295D-9BAC-49BD-9AB9-1D63B8EFAC7B}" dt="2026-01-27T17:05:56.112" v="1" actId="478"/>
          <ac:spMkLst>
            <pc:docMk/>
            <pc:sldMk cId="3652496965" sldId="293"/>
            <ac:spMk id="16" creationId="{9D8EEE41-0242-2DE1-190E-62F2A177902F}"/>
          </ac:spMkLst>
        </pc:spChg>
      </pc:sldChg>
    </pc:docChg>
  </pc:docChgLst>
  <pc:docChgLst>
    <pc:chgData name="King, Mary J." userId="S::mary.j.king@ssa.gov::4d08aeb2-aff9-4aac-8126-afa6c7f1f129" providerId="AD" clId="Web-{0595EB23-4351-49B2-4478-77DEE7D20C4B}"/>
    <pc:docChg chg="addSld delSld modSld">
      <pc:chgData name="King, Mary J." userId="S::mary.j.king@ssa.gov::4d08aeb2-aff9-4aac-8126-afa6c7f1f129" providerId="AD" clId="Web-{0595EB23-4351-49B2-4478-77DEE7D20C4B}" dt="2025-01-17T19:58:11.558" v="50" actId="20577"/>
      <pc:docMkLst>
        <pc:docMk/>
      </pc:docMkLst>
      <pc:sldChg chg="modSp">
        <pc:chgData name="King, Mary J." userId="S::mary.j.king@ssa.gov::4d08aeb2-aff9-4aac-8126-afa6c7f1f129" providerId="AD" clId="Web-{0595EB23-4351-49B2-4478-77DEE7D20C4B}" dt="2025-01-17T19:52:58.086" v="0" actId="20577"/>
        <pc:sldMkLst>
          <pc:docMk/>
          <pc:sldMk cId="4225603387" sldId="256"/>
        </pc:sldMkLst>
      </pc:sldChg>
      <pc:sldChg chg="modSp">
        <pc:chgData name="King, Mary J." userId="S::mary.j.king@ssa.gov::4d08aeb2-aff9-4aac-8126-afa6c7f1f129" providerId="AD" clId="Web-{0595EB23-4351-49B2-4478-77DEE7D20C4B}" dt="2025-01-17T19:54:39.526" v="11" actId="20577"/>
        <pc:sldMkLst>
          <pc:docMk/>
          <pc:sldMk cId="3185863926" sldId="257"/>
        </pc:sldMkLst>
      </pc:sldChg>
      <pc:sldChg chg="modSp">
        <pc:chgData name="King, Mary J." userId="S::mary.j.king@ssa.gov::4d08aeb2-aff9-4aac-8126-afa6c7f1f129" providerId="AD" clId="Web-{0595EB23-4351-49B2-4478-77DEE7D20C4B}" dt="2025-01-17T19:54:59.307" v="15" actId="20577"/>
        <pc:sldMkLst>
          <pc:docMk/>
          <pc:sldMk cId="3869037360" sldId="264"/>
        </pc:sldMkLst>
      </pc:sldChg>
      <pc:sldChg chg="modSp">
        <pc:chgData name="King, Mary J." userId="S::mary.j.king@ssa.gov::4d08aeb2-aff9-4aac-8126-afa6c7f1f129" providerId="AD" clId="Web-{0595EB23-4351-49B2-4478-77DEE7D20C4B}" dt="2025-01-17T19:56:14.245" v="23" actId="20577"/>
        <pc:sldMkLst>
          <pc:docMk/>
          <pc:sldMk cId="1334137665" sldId="273"/>
        </pc:sldMkLst>
      </pc:sldChg>
      <pc:sldChg chg="modSp">
        <pc:chgData name="King, Mary J." userId="S::mary.j.king@ssa.gov::4d08aeb2-aff9-4aac-8126-afa6c7f1f129" providerId="AD" clId="Web-{0595EB23-4351-49B2-4478-77DEE7D20C4B}" dt="2025-01-17T19:55:06.557" v="16" actId="20577"/>
        <pc:sldMkLst>
          <pc:docMk/>
          <pc:sldMk cId="1334594075" sldId="287"/>
        </pc:sldMkLst>
      </pc:sldChg>
      <pc:sldChg chg="modSp">
        <pc:chgData name="King, Mary J." userId="S::mary.j.king@ssa.gov::4d08aeb2-aff9-4aac-8126-afa6c7f1f129" providerId="AD" clId="Web-{0595EB23-4351-49B2-4478-77DEE7D20C4B}" dt="2025-01-17T19:55:53.276" v="20" actId="20577"/>
        <pc:sldMkLst>
          <pc:docMk/>
          <pc:sldMk cId="1935746970" sldId="288"/>
        </pc:sldMkLst>
      </pc:sldChg>
      <pc:sldChg chg="modSp add del">
        <pc:chgData name="King, Mary J." userId="S::mary.j.king@ssa.gov::4d08aeb2-aff9-4aac-8126-afa6c7f1f129" providerId="AD" clId="Web-{0595EB23-4351-49B2-4478-77DEE7D20C4B}" dt="2025-01-17T19:56:08.089" v="22" actId="20577"/>
        <pc:sldMkLst>
          <pc:docMk/>
          <pc:sldMk cId="2744047294" sldId="289"/>
        </pc:sldMkLst>
      </pc:sldChg>
      <pc:sldChg chg="modSp">
        <pc:chgData name="King, Mary J." userId="S::mary.j.king@ssa.gov::4d08aeb2-aff9-4aac-8126-afa6c7f1f129" providerId="AD" clId="Web-{0595EB23-4351-49B2-4478-77DEE7D20C4B}" dt="2025-01-17T19:56:30.339" v="26" actId="20577"/>
        <pc:sldMkLst>
          <pc:docMk/>
          <pc:sldMk cId="1998409222" sldId="290"/>
        </pc:sldMkLst>
      </pc:sldChg>
      <pc:sldChg chg="modSp">
        <pc:chgData name="King, Mary J." userId="S::mary.j.king@ssa.gov::4d08aeb2-aff9-4aac-8126-afa6c7f1f129" providerId="AD" clId="Web-{0595EB23-4351-49B2-4478-77DEE7D20C4B}" dt="2025-01-17T19:58:11.558" v="50" actId="20577"/>
        <pc:sldMkLst>
          <pc:docMk/>
          <pc:sldMk cId="129353100" sldId="291"/>
        </pc:sldMkLst>
      </pc:sldChg>
      <pc:sldChg chg="modSp">
        <pc:chgData name="King, Mary J." userId="S::mary.j.king@ssa.gov::4d08aeb2-aff9-4aac-8126-afa6c7f1f129" providerId="AD" clId="Web-{0595EB23-4351-49B2-4478-77DEE7D20C4B}" dt="2025-01-17T19:57:27.714" v="41" actId="20577"/>
        <pc:sldMkLst>
          <pc:docMk/>
          <pc:sldMk cId="1315891430" sldId="292"/>
        </pc:sldMkLst>
      </pc:sldChg>
    </pc:docChg>
  </pc:docChgLst>
  <pc:docChgLst>
    <pc:chgData name="King, Mary J." userId="S::mary.j.king@ssa.gov::4d08aeb2-aff9-4aac-8126-afa6c7f1f129" providerId="AD" clId="Web-{C2330493-AB40-34CC-7689-C99549ABA660}"/>
    <pc:docChg chg="modSld">
      <pc:chgData name="King, Mary J." userId="S::mary.j.king@ssa.gov::4d08aeb2-aff9-4aac-8126-afa6c7f1f129" providerId="AD" clId="Web-{C2330493-AB40-34CC-7689-C99549ABA660}" dt="2024-01-18T19:56:09.900" v="9" actId="20577"/>
      <pc:docMkLst>
        <pc:docMk/>
      </pc:docMkLst>
      <pc:sldChg chg="modSp delCm">
        <pc:chgData name="King, Mary J." userId="S::mary.j.king@ssa.gov::4d08aeb2-aff9-4aac-8126-afa6c7f1f129" providerId="AD" clId="Web-{C2330493-AB40-34CC-7689-C99549ABA660}" dt="2024-01-18T19:55:44.102" v="4"/>
        <pc:sldMkLst>
          <pc:docMk/>
          <pc:sldMk cId="4225603387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King, Mary J." userId="S::mary.j.king@ssa.gov::4d08aeb2-aff9-4aac-8126-afa6c7f1f129" providerId="AD" clId="Web-{C2330493-AB40-34CC-7689-C99549ABA660}" dt="2024-01-18T19:55:44.102" v="4"/>
              <pc2:cmMkLst xmlns:pc2="http://schemas.microsoft.com/office/powerpoint/2019/9/main/command">
                <pc:docMk/>
                <pc:sldMk cId="4225603387" sldId="256"/>
                <pc2:cmMk id="{5C4412FD-50DF-43D6-AEF8-CE5E2BB745F4}"/>
              </pc2:cmMkLst>
            </pc226:cmChg>
          </p:ext>
        </pc:extLst>
      </pc:sldChg>
      <pc:sldChg chg="modSp delCm modCm">
        <pc:chgData name="King, Mary J." userId="S::mary.j.king@ssa.gov::4d08aeb2-aff9-4aac-8126-afa6c7f1f129" providerId="AD" clId="Web-{C2330493-AB40-34CC-7689-C99549ABA660}" dt="2024-01-18T19:56:09.900" v="9" actId="20577"/>
        <pc:sldMkLst>
          <pc:docMk/>
          <pc:sldMk cId="3185863926" sldId="25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King, Mary J." userId="S::mary.j.king@ssa.gov::4d08aeb2-aff9-4aac-8126-afa6c7f1f129" providerId="AD" clId="Web-{C2330493-AB40-34CC-7689-C99549ABA660}" dt="2024-01-18T19:55:54.618" v="8"/>
              <pc2:cmMkLst xmlns:pc2="http://schemas.microsoft.com/office/powerpoint/2019/9/main/command">
                <pc:docMk/>
                <pc:sldMk cId="3185863926" sldId="257"/>
                <pc2:cmMk id="{9305633F-CB64-406D-99C1-1569E5CBE584}"/>
              </pc2:cmMkLst>
            </pc226:cmChg>
          </p:ext>
        </pc:extLst>
      </pc:sldChg>
    </pc:docChg>
  </pc:docChgLst>
  <pc:docChgLst>
    <pc:chgData name="Perry, Kimberly" userId="S::kimberly.perry@ssa.gov::c43cfc95-227d-4ca6-877e-99f01704082c" providerId="AD" clId="Web-{C657B94C-5CA0-9E3A-74B5-4DFE7BCDD85C}"/>
    <pc:docChg chg="mod modSld">
      <pc:chgData name="Perry, Kimberly" userId="S::kimberly.perry@ssa.gov::c43cfc95-227d-4ca6-877e-99f01704082c" providerId="AD" clId="Web-{C657B94C-5CA0-9E3A-74B5-4DFE7BCDD85C}" dt="2024-01-12T16:39:58.999" v="3" actId="20577"/>
      <pc:docMkLst>
        <pc:docMk/>
      </pc:docMkLst>
      <pc:sldChg chg="addCm">
        <pc:chgData name="Perry, Kimberly" userId="S::kimberly.perry@ssa.gov::c43cfc95-227d-4ca6-877e-99f01704082c" providerId="AD" clId="Web-{C657B94C-5CA0-9E3A-74B5-4DFE7BCDD85C}" dt="2024-01-12T16:39:22.592" v="1"/>
        <pc:sldMkLst>
          <pc:docMk/>
          <pc:sldMk cId="4225603387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Perry, Kimberly" userId="S::kimberly.perry@ssa.gov::c43cfc95-227d-4ca6-877e-99f01704082c" providerId="AD" clId="Web-{C657B94C-5CA0-9E3A-74B5-4DFE7BCDD85C}" dt="2024-01-12T16:39:22.592" v="1"/>
              <pc2:cmMkLst xmlns:pc2="http://schemas.microsoft.com/office/powerpoint/2019/9/main/command">
                <pc:docMk/>
                <pc:sldMk cId="4225603387" sldId="256"/>
                <pc2:cmMk id="{5C4412FD-50DF-43D6-AEF8-CE5E2BB745F4}"/>
              </pc2:cmMkLst>
            </pc226:cmChg>
          </p:ext>
        </pc:extLst>
      </pc:sldChg>
      <pc:sldChg chg="modSp addCm modCm">
        <pc:chgData name="Perry, Kimberly" userId="S::kimberly.perry@ssa.gov::c43cfc95-227d-4ca6-877e-99f01704082c" providerId="AD" clId="Web-{C657B94C-5CA0-9E3A-74B5-4DFE7BCDD85C}" dt="2024-01-12T16:39:58.999" v="3" actId="20577"/>
        <pc:sldMkLst>
          <pc:docMk/>
          <pc:sldMk cId="3185863926" sldId="25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Perry, Kimberly" userId="S::kimberly.perry@ssa.gov::c43cfc95-227d-4ca6-877e-99f01704082c" providerId="AD" clId="Web-{C657B94C-5CA0-9E3A-74B5-4DFE7BCDD85C}" dt="2024-01-12T16:39:58.999" v="3" actId="20577"/>
              <pc2:cmMkLst xmlns:pc2="http://schemas.microsoft.com/office/powerpoint/2019/9/main/command">
                <pc:docMk/>
                <pc:sldMk cId="3185863926" sldId="257"/>
                <pc2:cmMk id="{9305633F-CB64-406D-99C1-1569E5CBE584}"/>
              </pc2:cmMkLst>
            </pc226:cmChg>
          </p:ext>
        </pc:extLst>
      </pc:sldChg>
    </pc:docChg>
  </pc:docChgLst>
  <pc:docChgLst>
    <pc:chgData name="King, Mary J." userId="S::mary.j.king@ssa.gov::4d08aeb2-aff9-4aac-8126-afa6c7f1f129" providerId="AD" clId="Web-{CD7389E4-7BC1-83B0-9644-9EFB5ED0CB2B}"/>
    <pc:docChg chg="addSld delSld modSld">
      <pc:chgData name="King, Mary J." userId="S::mary.j.king@ssa.gov::4d08aeb2-aff9-4aac-8126-afa6c7f1f129" providerId="AD" clId="Web-{CD7389E4-7BC1-83B0-9644-9EFB5ED0CB2B}" dt="2024-02-08T19:31:55.796" v="123" actId="20577"/>
      <pc:docMkLst>
        <pc:docMk/>
      </pc:docMkLst>
      <pc:sldChg chg="add del">
        <pc:chgData name="King, Mary J." userId="S::mary.j.king@ssa.gov::4d08aeb2-aff9-4aac-8126-afa6c7f1f129" providerId="AD" clId="Web-{CD7389E4-7BC1-83B0-9644-9EFB5ED0CB2B}" dt="2024-02-08T19:28:42.684" v="55"/>
        <pc:sldMkLst>
          <pc:docMk/>
          <pc:sldMk cId="4165467294" sldId="282"/>
        </pc:sldMkLst>
      </pc:sldChg>
      <pc:sldChg chg="modSp add replId">
        <pc:chgData name="King, Mary J." userId="S::mary.j.king@ssa.gov::4d08aeb2-aff9-4aac-8126-afa6c7f1f129" providerId="AD" clId="Web-{CD7389E4-7BC1-83B0-9644-9EFB5ED0CB2B}" dt="2024-02-08T19:31:55.796" v="123" actId="20577"/>
        <pc:sldMkLst>
          <pc:docMk/>
          <pc:sldMk cId="1315891430" sldId="292"/>
        </pc:sldMkLst>
      </pc:sldChg>
      <pc:sldChg chg="modSp add mod replId setBg">
        <pc:chgData name="King, Mary J." userId="S::mary.j.king@ssa.gov::4d08aeb2-aff9-4aac-8126-afa6c7f1f129" providerId="AD" clId="Web-{CD7389E4-7BC1-83B0-9644-9EFB5ED0CB2B}" dt="2024-02-08T18:56:46.461" v="34" actId="1076"/>
        <pc:sldMkLst>
          <pc:docMk/>
          <pc:sldMk cId="3652496965" sldId="293"/>
        </pc:sldMkLst>
      </pc:sldChg>
    </pc:docChg>
  </pc:docChgLst>
  <pc:docChgLst>
    <pc:chgData name="Perry, Kimberly" userId="c43cfc95-227d-4ca6-877e-99f01704082c" providerId="ADAL" clId="{6B48B9DE-713C-4D9B-AAA7-6B46B6C77D5D}"/>
    <pc:docChg chg="modSld">
      <pc:chgData name="Perry, Kimberly" userId="c43cfc95-227d-4ca6-877e-99f01704082c" providerId="ADAL" clId="{6B48B9DE-713C-4D9B-AAA7-6B46B6C77D5D}" dt="2026-01-27T15:37:52.358" v="35" actId="20577"/>
      <pc:docMkLst>
        <pc:docMk/>
      </pc:docMkLst>
      <pc:sldChg chg="modSp mod">
        <pc:chgData name="Perry, Kimberly" userId="c43cfc95-227d-4ca6-877e-99f01704082c" providerId="ADAL" clId="{6B48B9DE-713C-4D9B-AAA7-6B46B6C77D5D}" dt="2026-01-27T15:37:52.358" v="35" actId="20577"/>
        <pc:sldMkLst>
          <pc:docMk/>
          <pc:sldMk cId="1935746970" sldId="288"/>
        </pc:sldMkLst>
        <pc:spChg chg="mod">
          <ac:chgData name="Perry, Kimberly" userId="c43cfc95-227d-4ca6-877e-99f01704082c" providerId="ADAL" clId="{6B48B9DE-713C-4D9B-AAA7-6B46B6C77D5D}" dt="2026-01-27T15:37:52.358" v="35" actId="20577"/>
          <ac:spMkLst>
            <pc:docMk/>
            <pc:sldMk cId="1935746970" sldId="288"/>
            <ac:spMk id="4" creationId="{8B5BC9E6-8443-4BEB-8B8E-4DACAA088EA9}"/>
          </ac:spMkLst>
        </pc:spChg>
      </pc:sldChg>
    </pc:docChg>
  </pc:docChgLst>
  <pc:docChgLst>
    <pc:chgData name="Young, Stephanie" userId="8d23e428-f693-4a43-a76d-cf7e946824d4" providerId="ADAL" clId="{1D9F9B51-D874-4FE5-B78D-9DD7703DD6BE}"/>
    <pc:docChg chg="undo custSel modSld modNotesMaster">
      <pc:chgData name="Young, Stephanie" userId="8d23e428-f693-4a43-a76d-cf7e946824d4" providerId="ADAL" clId="{1D9F9B51-D874-4FE5-B78D-9DD7703DD6BE}" dt="2026-01-26T14:08:46.807" v="380" actId="13244"/>
      <pc:docMkLst>
        <pc:docMk/>
      </pc:docMkLst>
      <pc:sldChg chg="modSp mod">
        <pc:chgData name="Young, Stephanie" userId="8d23e428-f693-4a43-a76d-cf7e946824d4" providerId="ADAL" clId="{1D9F9B51-D874-4FE5-B78D-9DD7703DD6BE}" dt="2026-01-26T14:08:19.681" v="379" actId="962"/>
        <pc:sldMkLst>
          <pc:docMk/>
          <pc:sldMk cId="4225603387" sldId="256"/>
        </pc:sldMkLst>
        <pc:spChg chg="mod">
          <ac:chgData name="Young, Stephanie" userId="8d23e428-f693-4a43-a76d-cf7e946824d4" providerId="ADAL" clId="{1D9F9B51-D874-4FE5-B78D-9DD7703DD6BE}" dt="2026-01-20T17:08:22.604" v="3" actId="20577"/>
          <ac:spMkLst>
            <pc:docMk/>
            <pc:sldMk cId="4225603387" sldId="256"/>
            <ac:spMk id="3" creationId="{857E03AE-267C-44AE-8E9D-F544841BDFB2}"/>
          </ac:spMkLst>
        </pc:spChg>
        <pc:picChg chg="mod">
          <ac:chgData name="Young, Stephanie" userId="8d23e428-f693-4a43-a76d-cf7e946824d4" providerId="ADAL" clId="{1D9F9B51-D874-4FE5-B78D-9DD7703DD6BE}" dt="2026-01-26T14:08:19.681" v="379" actId="962"/>
          <ac:picMkLst>
            <pc:docMk/>
            <pc:sldMk cId="4225603387" sldId="256"/>
            <ac:picMk id="5" creationId="{25451D66-EFFD-44BC-99E1-C3C1A859915F}"/>
          </ac:picMkLst>
        </pc:picChg>
        <pc:picChg chg="mod">
          <ac:chgData name="Young, Stephanie" userId="8d23e428-f693-4a43-a76d-cf7e946824d4" providerId="ADAL" clId="{1D9F9B51-D874-4FE5-B78D-9DD7703DD6BE}" dt="2026-01-26T14:05:18.721" v="267" actId="962"/>
          <ac:picMkLst>
            <pc:docMk/>
            <pc:sldMk cId="4225603387" sldId="256"/>
            <ac:picMk id="12" creationId="{20B3FCC4-8427-4429-B6CF-5BEE397BBF22}"/>
          </ac:picMkLst>
        </pc:picChg>
        <pc:picChg chg="mod">
          <ac:chgData name="Young, Stephanie" userId="8d23e428-f693-4a43-a76d-cf7e946824d4" providerId="ADAL" clId="{1D9F9B51-D874-4FE5-B78D-9DD7703DD6BE}" dt="2026-01-26T14:05:37.373" v="339" actId="962"/>
          <ac:picMkLst>
            <pc:docMk/>
            <pc:sldMk cId="4225603387" sldId="256"/>
            <ac:picMk id="14" creationId="{CD592AAD-585D-478F-8967-131947CD7676}"/>
          </ac:picMkLst>
        </pc:picChg>
      </pc:sldChg>
      <pc:sldChg chg="modSp mod">
        <pc:chgData name="Young, Stephanie" userId="8d23e428-f693-4a43-a76d-cf7e946824d4" providerId="ADAL" clId="{1D9F9B51-D874-4FE5-B78D-9DD7703DD6BE}" dt="2026-01-26T13:58:22.960" v="110" actId="20577"/>
        <pc:sldMkLst>
          <pc:docMk/>
          <pc:sldMk cId="3185863926" sldId="257"/>
        </pc:sldMkLst>
        <pc:spChg chg="mod">
          <ac:chgData name="Young, Stephanie" userId="8d23e428-f693-4a43-a76d-cf7e946824d4" providerId="ADAL" clId="{1D9F9B51-D874-4FE5-B78D-9DD7703DD6BE}" dt="2026-01-26T13:58:22.960" v="110" actId="20577"/>
          <ac:spMkLst>
            <pc:docMk/>
            <pc:sldMk cId="3185863926" sldId="257"/>
            <ac:spMk id="3" creationId="{02B7D4D6-021F-44EE-83FF-2EE7C0424C70}"/>
          </ac:spMkLst>
        </pc:spChg>
      </pc:sldChg>
      <pc:sldChg chg="modSp mod">
        <pc:chgData name="Young, Stephanie" userId="8d23e428-f693-4a43-a76d-cf7e946824d4" providerId="ADAL" clId="{1D9F9B51-D874-4FE5-B78D-9DD7703DD6BE}" dt="2026-01-20T17:08:55.598" v="17" actId="20577"/>
        <pc:sldMkLst>
          <pc:docMk/>
          <pc:sldMk cId="3869037360" sldId="264"/>
        </pc:sldMkLst>
        <pc:spChg chg="mod">
          <ac:chgData name="Young, Stephanie" userId="8d23e428-f693-4a43-a76d-cf7e946824d4" providerId="ADAL" clId="{1D9F9B51-D874-4FE5-B78D-9DD7703DD6BE}" dt="2026-01-20T17:08:55.598" v="17" actId="20577"/>
          <ac:spMkLst>
            <pc:docMk/>
            <pc:sldMk cId="3869037360" sldId="264"/>
            <ac:spMk id="3" creationId="{D2EE881D-2573-4667-BB88-363444A1611E}"/>
          </ac:spMkLst>
        </pc:spChg>
      </pc:sldChg>
      <pc:sldChg chg="modSp mod">
        <pc:chgData name="Young, Stephanie" userId="8d23e428-f693-4a43-a76d-cf7e946824d4" providerId="ADAL" clId="{1D9F9B51-D874-4FE5-B78D-9DD7703DD6BE}" dt="2026-01-26T14:06:32.825" v="370" actId="962"/>
        <pc:sldMkLst>
          <pc:docMk/>
          <pc:sldMk cId="1334137665" sldId="273"/>
        </pc:sldMkLst>
        <pc:spChg chg="mod">
          <ac:chgData name="Young, Stephanie" userId="8d23e428-f693-4a43-a76d-cf7e946824d4" providerId="ADAL" clId="{1D9F9B51-D874-4FE5-B78D-9DD7703DD6BE}" dt="2026-01-20T17:09:32.557" v="25" actId="20577"/>
          <ac:spMkLst>
            <pc:docMk/>
            <pc:sldMk cId="1334137665" sldId="273"/>
            <ac:spMk id="10" creationId="{AF15DE5C-F86F-40FD-AF4E-CD86D2B5C0DE}"/>
          </ac:spMkLst>
        </pc:spChg>
        <pc:picChg chg="mod">
          <ac:chgData name="Young, Stephanie" userId="8d23e428-f693-4a43-a76d-cf7e946824d4" providerId="ADAL" clId="{1D9F9B51-D874-4FE5-B78D-9DD7703DD6BE}" dt="2026-01-26T14:06:32.825" v="370" actId="962"/>
          <ac:picMkLst>
            <pc:docMk/>
            <pc:sldMk cId="1334137665" sldId="273"/>
            <ac:picMk id="3" creationId="{D255F759-E02A-4E38-921E-81DF7A893018}"/>
          </ac:picMkLst>
        </pc:picChg>
      </pc:sldChg>
      <pc:sldChg chg="modSp mod">
        <pc:chgData name="Young, Stephanie" userId="8d23e428-f693-4a43-a76d-cf7e946824d4" providerId="ADAL" clId="{1D9F9B51-D874-4FE5-B78D-9DD7703DD6BE}" dt="2026-01-26T14:06:02.203" v="368" actId="962"/>
        <pc:sldMkLst>
          <pc:docMk/>
          <pc:sldMk cId="2084935935" sldId="275"/>
        </pc:sldMkLst>
        <pc:picChg chg="mod">
          <ac:chgData name="Young, Stephanie" userId="8d23e428-f693-4a43-a76d-cf7e946824d4" providerId="ADAL" clId="{1D9F9B51-D874-4FE5-B78D-9DD7703DD6BE}" dt="2026-01-26T14:06:02.203" v="368" actId="962"/>
          <ac:picMkLst>
            <pc:docMk/>
            <pc:sldMk cId="2084935935" sldId="275"/>
            <ac:picMk id="6" creationId="{3307DDDA-AD3F-4FB3-A86F-BF5BA9AE0323}"/>
          </ac:picMkLst>
        </pc:picChg>
      </pc:sldChg>
      <pc:sldChg chg="modSp mod">
        <pc:chgData name="Young, Stephanie" userId="8d23e428-f693-4a43-a76d-cf7e946824d4" providerId="ADAL" clId="{1D9F9B51-D874-4FE5-B78D-9DD7703DD6BE}" dt="2026-01-26T14:06:11.143" v="369" actId="962"/>
        <pc:sldMkLst>
          <pc:docMk/>
          <pc:sldMk cId="1052278488" sldId="279"/>
        </pc:sldMkLst>
        <pc:picChg chg="mod">
          <ac:chgData name="Young, Stephanie" userId="8d23e428-f693-4a43-a76d-cf7e946824d4" providerId="ADAL" clId="{1D9F9B51-D874-4FE5-B78D-9DD7703DD6BE}" dt="2026-01-26T14:06:11.143" v="369" actId="962"/>
          <ac:picMkLst>
            <pc:docMk/>
            <pc:sldMk cId="1052278488" sldId="279"/>
            <ac:picMk id="6" creationId="{3307DDDA-AD3F-4FB3-A86F-BF5BA9AE0323}"/>
          </ac:picMkLst>
        </pc:picChg>
      </pc:sldChg>
      <pc:sldChg chg="modSp mod">
        <pc:chgData name="Young, Stephanie" userId="8d23e428-f693-4a43-a76d-cf7e946824d4" providerId="ADAL" clId="{1D9F9B51-D874-4FE5-B78D-9DD7703DD6BE}" dt="2026-01-26T14:08:06.317" v="377" actId="962"/>
        <pc:sldMkLst>
          <pc:docMk/>
          <pc:sldMk cId="4165467294" sldId="282"/>
        </pc:sldMkLst>
        <pc:picChg chg="mod">
          <ac:chgData name="Young, Stephanie" userId="8d23e428-f693-4a43-a76d-cf7e946824d4" providerId="ADAL" clId="{1D9F9B51-D874-4FE5-B78D-9DD7703DD6BE}" dt="2026-01-26T14:08:06.317" v="377" actId="962"/>
          <ac:picMkLst>
            <pc:docMk/>
            <pc:sldMk cId="4165467294" sldId="282"/>
            <ac:picMk id="6" creationId="{1F2BD639-F11B-4399-9610-84652FF64931}"/>
          </ac:picMkLst>
        </pc:picChg>
      </pc:sldChg>
      <pc:sldChg chg="modSp mod">
        <pc:chgData name="Young, Stephanie" userId="8d23e428-f693-4a43-a76d-cf7e946824d4" providerId="ADAL" clId="{1D9F9B51-D874-4FE5-B78D-9DD7703DD6BE}" dt="2026-01-26T14:08:46.807" v="380" actId="13244"/>
        <pc:sldMkLst>
          <pc:docMk/>
          <pc:sldMk cId="1024431073" sldId="285"/>
        </pc:sldMkLst>
        <pc:spChg chg="ord">
          <ac:chgData name="Young, Stephanie" userId="8d23e428-f693-4a43-a76d-cf7e946824d4" providerId="ADAL" clId="{1D9F9B51-D874-4FE5-B78D-9DD7703DD6BE}" dt="2026-01-26T14:08:46.807" v="380" actId="13244"/>
          <ac:spMkLst>
            <pc:docMk/>
            <pc:sldMk cId="1024431073" sldId="285"/>
            <ac:spMk id="2" creationId="{0DAD5E9B-160C-F946-F926-00FE74E77B21}"/>
          </ac:spMkLst>
        </pc:spChg>
        <pc:picChg chg="mod">
          <ac:chgData name="Young, Stephanie" userId="8d23e428-f693-4a43-a76d-cf7e946824d4" providerId="ADAL" clId="{1D9F9B51-D874-4FE5-B78D-9DD7703DD6BE}" dt="2026-01-26T14:07:05.918" v="371" actId="962"/>
          <ac:picMkLst>
            <pc:docMk/>
            <pc:sldMk cId="1024431073" sldId="285"/>
            <ac:picMk id="3" creationId="{D255F759-E02A-4E38-921E-81DF7A893018}"/>
          </ac:picMkLst>
        </pc:picChg>
      </pc:sldChg>
      <pc:sldChg chg="modSp mod">
        <pc:chgData name="Young, Stephanie" userId="8d23e428-f693-4a43-a76d-cf7e946824d4" providerId="ADAL" clId="{1D9F9B51-D874-4FE5-B78D-9DD7703DD6BE}" dt="2026-01-20T17:09:03.951" v="19" actId="20577"/>
        <pc:sldMkLst>
          <pc:docMk/>
          <pc:sldMk cId="1334594075" sldId="287"/>
        </pc:sldMkLst>
        <pc:spChg chg="mod">
          <ac:chgData name="Young, Stephanie" userId="8d23e428-f693-4a43-a76d-cf7e946824d4" providerId="ADAL" clId="{1D9F9B51-D874-4FE5-B78D-9DD7703DD6BE}" dt="2026-01-20T17:09:03.951" v="19" actId="20577"/>
          <ac:spMkLst>
            <pc:docMk/>
            <pc:sldMk cId="1334594075" sldId="287"/>
            <ac:spMk id="4" creationId="{8B5BC9E6-8443-4BEB-8B8E-4DACAA088EA9}"/>
          </ac:spMkLst>
        </pc:spChg>
      </pc:sldChg>
      <pc:sldChg chg="modSp mod">
        <pc:chgData name="Young, Stephanie" userId="8d23e428-f693-4a43-a76d-cf7e946824d4" providerId="ADAL" clId="{1D9F9B51-D874-4FE5-B78D-9DD7703DD6BE}" dt="2026-01-20T17:09:09.858" v="21" actId="20577"/>
        <pc:sldMkLst>
          <pc:docMk/>
          <pc:sldMk cId="1935746970" sldId="288"/>
        </pc:sldMkLst>
        <pc:spChg chg="mod">
          <ac:chgData name="Young, Stephanie" userId="8d23e428-f693-4a43-a76d-cf7e946824d4" providerId="ADAL" clId="{1D9F9B51-D874-4FE5-B78D-9DD7703DD6BE}" dt="2026-01-20T17:09:09.858" v="21" actId="20577"/>
          <ac:spMkLst>
            <pc:docMk/>
            <pc:sldMk cId="1935746970" sldId="288"/>
            <ac:spMk id="4" creationId="{8B5BC9E6-8443-4BEB-8B8E-4DACAA088EA9}"/>
          </ac:spMkLst>
        </pc:spChg>
      </pc:sldChg>
      <pc:sldChg chg="modSp mod">
        <pc:chgData name="Young, Stephanie" userId="8d23e428-f693-4a43-a76d-cf7e946824d4" providerId="ADAL" clId="{1D9F9B51-D874-4FE5-B78D-9DD7703DD6BE}" dt="2026-01-20T17:09:14.256" v="23" actId="20577"/>
        <pc:sldMkLst>
          <pc:docMk/>
          <pc:sldMk cId="2744047294" sldId="289"/>
        </pc:sldMkLst>
        <pc:spChg chg="mod">
          <ac:chgData name="Young, Stephanie" userId="8d23e428-f693-4a43-a76d-cf7e946824d4" providerId="ADAL" clId="{1D9F9B51-D874-4FE5-B78D-9DD7703DD6BE}" dt="2026-01-20T17:09:14.256" v="23" actId="20577"/>
          <ac:spMkLst>
            <pc:docMk/>
            <pc:sldMk cId="2744047294" sldId="289"/>
            <ac:spMk id="4" creationId="{8B5BC9E6-8443-4BEB-8B8E-4DACAA088EA9}"/>
          </ac:spMkLst>
        </pc:spChg>
      </pc:sldChg>
      <pc:sldChg chg="modSp mod">
        <pc:chgData name="Young, Stephanie" userId="8d23e428-f693-4a43-a76d-cf7e946824d4" providerId="ADAL" clId="{1D9F9B51-D874-4FE5-B78D-9DD7703DD6BE}" dt="2026-01-26T14:07:36.499" v="375" actId="962"/>
        <pc:sldMkLst>
          <pc:docMk/>
          <pc:sldMk cId="1998409222" sldId="290"/>
        </pc:sldMkLst>
        <pc:spChg chg="mod">
          <ac:chgData name="Young, Stephanie" userId="8d23e428-f693-4a43-a76d-cf7e946824d4" providerId="ADAL" clId="{1D9F9B51-D874-4FE5-B78D-9DD7703DD6BE}" dt="2026-01-20T17:09:49.511" v="31" actId="20577"/>
          <ac:spMkLst>
            <pc:docMk/>
            <pc:sldMk cId="1998409222" sldId="290"/>
            <ac:spMk id="10" creationId="{AF15DE5C-F86F-40FD-AF4E-CD86D2B5C0DE}"/>
          </ac:spMkLst>
        </pc:spChg>
        <pc:picChg chg="mod">
          <ac:chgData name="Young, Stephanie" userId="8d23e428-f693-4a43-a76d-cf7e946824d4" providerId="ADAL" clId="{1D9F9B51-D874-4FE5-B78D-9DD7703DD6BE}" dt="2026-01-26T14:07:36.499" v="375" actId="962"/>
          <ac:picMkLst>
            <pc:docMk/>
            <pc:sldMk cId="1998409222" sldId="290"/>
            <ac:picMk id="3" creationId="{D255F759-E02A-4E38-921E-81DF7A893018}"/>
          </ac:picMkLst>
        </pc:picChg>
      </pc:sldChg>
      <pc:sldChg chg="modSp mod modCm">
        <pc:chgData name="Young, Stephanie" userId="8d23e428-f693-4a43-a76d-cf7e946824d4" providerId="ADAL" clId="{1D9F9B51-D874-4FE5-B78D-9DD7703DD6BE}" dt="2026-01-26T14:07:14.675" v="372" actId="962"/>
        <pc:sldMkLst>
          <pc:docMk/>
          <pc:sldMk cId="129353100" sldId="291"/>
        </pc:sldMkLst>
        <pc:spChg chg="mod">
          <ac:chgData name="Young, Stephanie" userId="8d23e428-f693-4a43-a76d-cf7e946824d4" providerId="ADAL" clId="{1D9F9B51-D874-4FE5-B78D-9DD7703DD6BE}" dt="2026-01-22T14:23:51.658" v="109" actId="20577"/>
          <ac:spMkLst>
            <pc:docMk/>
            <pc:sldMk cId="129353100" sldId="291"/>
            <ac:spMk id="2" creationId="{3A77032D-FE71-4FFD-B969-383AFF73A38C}"/>
          </ac:spMkLst>
        </pc:spChg>
        <pc:spChg chg="mod">
          <ac:chgData name="Young, Stephanie" userId="8d23e428-f693-4a43-a76d-cf7e946824d4" providerId="ADAL" clId="{1D9F9B51-D874-4FE5-B78D-9DD7703DD6BE}" dt="2026-01-26T14:01:18.366" v="112" actId="255"/>
          <ac:spMkLst>
            <pc:docMk/>
            <pc:sldMk cId="129353100" sldId="291"/>
            <ac:spMk id="3" creationId="{D2EE881D-2573-4667-BB88-363444A1611E}"/>
          </ac:spMkLst>
        </pc:spChg>
        <pc:spChg chg="mod">
          <ac:chgData name="Young, Stephanie" userId="8d23e428-f693-4a43-a76d-cf7e946824d4" providerId="ADAL" clId="{1D9F9B51-D874-4FE5-B78D-9DD7703DD6BE}" dt="2026-01-20T17:11:21.041" v="34"/>
          <ac:spMkLst>
            <pc:docMk/>
            <pc:sldMk cId="129353100" sldId="291"/>
            <ac:spMk id="5" creationId="{8A846C25-1352-4B0A-847E-BFBD33B0C692}"/>
          </ac:spMkLst>
        </pc:spChg>
        <pc:cxnChg chg="mod">
          <ac:chgData name="Young, Stephanie" userId="8d23e428-f693-4a43-a76d-cf7e946824d4" providerId="ADAL" clId="{1D9F9B51-D874-4FE5-B78D-9DD7703DD6BE}" dt="2026-01-26T14:07:14.675" v="372" actId="962"/>
          <ac:cxnSpMkLst>
            <pc:docMk/>
            <pc:sldMk cId="129353100" sldId="291"/>
            <ac:cxnSpMk id="7" creationId="{DDDF6CD6-8B61-44DD-B2C1-CCDE65E38ECF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Young, Stephanie" userId="8d23e428-f693-4a43-a76d-cf7e946824d4" providerId="ADAL" clId="{1D9F9B51-D874-4FE5-B78D-9DD7703DD6BE}" dt="2026-01-22T14:23:51.658" v="109" actId="20577"/>
              <pc2:cmMkLst xmlns:pc2="http://schemas.microsoft.com/office/powerpoint/2019/9/main/command">
                <pc:docMk/>
                <pc:sldMk cId="129353100" sldId="291"/>
                <pc2:cmMk id="{7F6B52CA-6B40-43A9-9247-09E4C63161BC}"/>
              </pc2:cmMkLst>
            </pc226:cmChg>
          </p:ext>
        </pc:extLst>
      </pc:sldChg>
      <pc:sldChg chg="modSp mod">
        <pc:chgData name="Young, Stephanie" userId="8d23e428-f693-4a43-a76d-cf7e946824d4" providerId="ADAL" clId="{1D9F9B51-D874-4FE5-B78D-9DD7703DD6BE}" dt="2026-01-26T14:07:22.513" v="373" actId="962"/>
        <pc:sldMkLst>
          <pc:docMk/>
          <pc:sldMk cId="1315891430" sldId="292"/>
        </pc:sldMkLst>
        <pc:spChg chg="mod">
          <ac:chgData name="Young, Stephanie" userId="8d23e428-f693-4a43-a76d-cf7e946824d4" providerId="ADAL" clId="{1D9F9B51-D874-4FE5-B78D-9DD7703DD6BE}" dt="2026-01-26T14:03:22.758" v="121" actId="20577"/>
          <ac:spMkLst>
            <pc:docMk/>
            <pc:sldMk cId="1315891430" sldId="292"/>
            <ac:spMk id="3" creationId="{442F39B1-14DD-335A-159A-64057B910BBA}"/>
          </ac:spMkLst>
        </pc:spChg>
        <pc:spChg chg="mod">
          <ac:chgData name="Young, Stephanie" userId="8d23e428-f693-4a43-a76d-cf7e946824d4" providerId="ADAL" clId="{1D9F9B51-D874-4FE5-B78D-9DD7703DD6BE}" dt="2026-01-20T17:11:21.041" v="34"/>
          <ac:spMkLst>
            <pc:docMk/>
            <pc:sldMk cId="1315891430" sldId="292"/>
            <ac:spMk id="5" creationId="{5298B49B-6792-7350-7218-A911E0323F7E}"/>
          </ac:spMkLst>
        </pc:spChg>
        <pc:cxnChg chg="mod">
          <ac:chgData name="Young, Stephanie" userId="8d23e428-f693-4a43-a76d-cf7e946824d4" providerId="ADAL" clId="{1D9F9B51-D874-4FE5-B78D-9DD7703DD6BE}" dt="2026-01-26T14:07:22.513" v="373" actId="962"/>
          <ac:cxnSpMkLst>
            <pc:docMk/>
            <pc:sldMk cId="1315891430" sldId="292"/>
            <ac:cxnSpMk id="7" creationId="{2EEFF99C-39BF-63BD-B6B5-01BCA99B33B4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E9CCC1D-5663-4075-9FED-EC179D3F7158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1162050"/>
            <a:ext cx="62738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C304BD-E859-43C4-878D-5AFF8FA16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3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304BD-E859-43C4-878D-5AFF8FA168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02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>
                <a:solidFill>
                  <a:srgbClr val="FF0000"/>
                </a:solidFill>
                <a:highlight>
                  <a:srgbClr val="FFFF00"/>
                </a:highlight>
              </a:rPr>
              <a:t>Add your agency logo to the picture icon.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304BD-E859-43C4-878D-5AFF8FA168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30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14963-4DD2-2F81-1E11-255FBEC54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D5F145-EF33-A0FD-0702-51904B5407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ADDF0A-F121-9FC1-9A97-D1DD13A754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>
                <a:solidFill>
                  <a:srgbClr val="FF0000"/>
                </a:solidFill>
                <a:highlight>
                  <a:srgbClr val="FFFF00"/>
                </a:highlight>
              </a:rPr>
              <a:t>Add your agency logo to the picture icon.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B8DBF-EE7E-08A4-C0CF-B6DE9D3A4F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304BD-E859-43C4-878D-5AFF8FA168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8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402" y="1063907"/>
            <a:ext cx="9752410" cy="2263246"/>
          </a:xfrm>
        </p:spPr>
        <p:txBody>
          <a:bodyPr anchor="b"/>
          <a:lstStyle>
            <a:lvl1pPr algn="ctr">
              <a:defRPr sz="568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402" y="3414432"/>
            <a:ext cx="9752410" cy="1569525"/>
          </a:xfrm>
        </p:spPr>
        <p:txBody>
          <a:bodyPr/>
          <a:lstStyle>
            <a:lvl1pPr marL="0" indent="0" algn="ctr">
              <a:buNone/>
              <a:defRPr sz="2275"/>
            </a:lvl1pPr>
            <a:lvl2pPr marL="433380" indent="0" algn="ctr">
              <a:buNone/>
              <a:defRPr sz="1896"/>
            </a:lvl2pPr>
            <a:lvl3pPr marL="866760" indent="0" algn="ctr">
              <a:buNone/>
              <a:defRPr sz="1706"/>
            </a:lvl3pPr>
            <a:lvl4pPr marL="1300140" indent="0" algn="ctr">
              <a:buNone/>
              <a:defRPr sz="1517"/>
            </a:lvl4pPr>
            <a:lvl5pPr marL="1733520" indent="0" algn="ctr">
              <a:buNone/>
              <a:defRPr sz="1517"/>
            </a:lvl5pPr>
            <a:lvl6pPr marL="2166899" indent="0" algn="ctr">
              <a:buNone/>
              <a:defRPr sz="1517"/>
            </a:lvl6pPr>
            <a:lvl7pPr marL="2600279" indent="0" algn="ctr">
              <a:buNone/>
              <a:defRPr sz="1517"/>
            </a:lvl7pPr>
            <a:lvl8pPr marL="3033659" indent="0" algn="ctr">
              <a:buNone/>
              <a:defRPr sz="1517"/>
            </a:lvl8pPr>
            <a:lvl9pPr marL="3467039" indent="0" algn="ctr">
              <a:buNone/>
              <a:defRPr sz="151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7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5424" y="346108"/>
            <a:ext cx="2803818" cy="55091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971" y="346108"/>
            <a:ext cx="8248913" cy="55091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8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4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198" y="1620690"/>
            <a:ext cx="11215271" cy="2704157"/>
          </a:xfrm>
        </p:spPr>
        <p:txBody>
          <a:bodyPr anchor="b"/>
          <a:lstStyle>
            <a:lvl1pPr>
              <a:defRPr sz="568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198" y="4350429"/>
            <a:ext cx="11215271" cy="1422052"/>
          </a:xfrm>
        </p:spPr>
        <p:txBody>
          <a:bodyPr/>
          <a:lstStyle>
            <a:lvl1pPr marL="0" indent="0">
              <a:buNone/>
              <a:defRPr sz="2275">
                <a:solidFill>
                  <a:schemeClr val="tx1">
                    <a:tint val="75000"/>
                  </a:schemeClr>
                </a:solidFill>
              </a:defRPr>
            </a:lvl1pPr>
            <a:lvl2pPr marL="433380" indent="0">
              <a:buNone/>
              <a:defRPr sz="1896">
                <a:solidFill>
                  <a:schemeClr val="tx1">
                    <a:tint val="75000"/>
                  </a:schemeClr>
                </a:solidFill>
              </a:defRPr>
            </a:lvl2pPr>
            <a:lvl3pPr marL="866760" indent="0">
              <a:buNone/>
              <a:defRPr sz="1706">
                <a:solidFill>
                  <a:schemeClr val="tx1">
                    <a:tint val="75000"/>
                  </a:schemeClr>
                </a:solidFill>
              </a:defRPr>
            </a:lvl3pPr>
            <a:lvl4pPr marL="1300140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733520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16689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60027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03365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46703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6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971" y="1730541"/>
            <a:ext cx="5526366" cy="4124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2876" y="1730541"/>
            <a:ext cx="5526366" cy="4124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6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665" y="346109"/>
            <a:ext cx="11215271" cy="12565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665" y="1593603"/>
            <a:ext cx="5500968" cy="781000"/>
          </a:xfrm>
        </p:spPr>
        <p:txBody>
          <a:bodyPr anchor="b"/>
          <a:lstStyle>
            <a:lvl1pPr marL="0" indent="0">
              <a:buNone/>
              <a:defRPr sz="2275" b="1"/>
            </a:lvl1pPr>
            <a:lvl2pPr marL="433380" indent="0">
              <a:buNone/>
              <a:defRPr sz="1896" b="1"/>
            </a:lvl2pPr>
            <a:lvl3pPr marL="866760" indent="0">
              <a:buNone/>
              <a:defRPr sz="1706" b="1"/>
            </a:lvl3pPr>
            <a:lvl4pPr marL="1300140" indent="0">
              <a:buNone/>
              <a:defRPr sz="1517" b="1"/>
            </a:lvl4pPr>
            <a:lvl5pPr marL="1733520" indent="0">
              <a:buNone/>
              <a:defRPr sz="1517" b="1"/>
            </a:lvl5pPr>
            <a:lvl6pPr marL="2166899" indent="0">
              <a:buNone/>
              <a:defRPr sz="1517" b="1"/>
            </a:lvl6pPr>
            <a:lvl7pPr marL="2600279" indent="0">
              <a:buNone/>
              <a:defRPr sz="1517" b="1"/>
            </a:lvl7pPr>
            <a:lvl8pPr marL="3033659" indent="0">
              <a:buNone/>
              <a:defRPr sz="1517" b="1"/>
            </a:lvl8pPr>
            <a:lvl9pPr marL="3467039" indent="0">
              <a:buNone/>
              <a:defRPr sz="15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665" y="2374602"/>
            <a:ext cx="5500968" cy="34926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2877" y="1593603"/>
            <a:ext cx="5528059" cy="781000"/>
          </a:xfrm>
        </p:spPr>
        <p:txBody>
          <a:bodyPr anchor="b"/>
          <a:lstStyle>
            <a:lvl1pPr marL="0" indent="0">
              <a:buNone/>
              <a:defRPr sz="2275" b="1"/>
            </a:lvl1pPr>
            <a:lvl2pPr marL="433380" indent="0">
              <a:buNone/>
              <a:defRPr sz="1896" b="1"/>
            </a:lvl2pPr>
            <a:lvl3pPr marL="866760" indent="0">
              <a:buNone/>
              <a:defRPr sz="1706" b="1"/>
            </a:lvl3pPr>
            <a:lvl4pPr marL="1300140" indent="0">
              <a:buNone/>
              <a:defRPr sz="1517" b="1"/>
            </a:lvl4pPr>
            <a:lvl5pPr marL="1733520" indent="0">
              <a:buNone/>
              <a:defRPr sz="1517" b="1"/>
            </a:lvl5pPr>
            <a:lvl6pPr marL="2166899" indent="0">
              <a:buNone/>
              <a:defRPr sz="1517" b="1"/>
            </a:lvl6pPr>
            <a:lvl7pPr marL="2600279" indent="0">
              <a:buNone/>
              <a:defRPr sz="1517" b="1"/>
            </a:lvl7pPr>
            <a:lvl8pPr marL="3033659" indent="0">
              <a:buNone/>
              <a:defRPr sz="1517" b="1"/>
            </a:lvl8pPr>
            <a:lvl9pPr marL="3467039" indent="0">
              <a:buNone/>
              <a:defRPr sz="15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2877" y="2374602"/>
            <a:ext cx="5528059" cy="34926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9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8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0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665" y="433388"/>
            <a:ext cx="4193874" cy="1516856"/>
          </a:xfrm>
        </p:spPr>
        <p:txBody>
          <a:bodyPr anchor="b"/>
          <a:lstStyle>
            <a:lvl1pPr>
              <a:defRPr sz="30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059" y="935997"/>
            <a:ext cx="6582877" cy="4619791"/>
          </a:xfrm>
        </p:spPr>
        <p:txBody>
          <a:bodyPr/>
          <a:lstStyle>
            <a:lvl1pPr>
              <a:defRPr sz="3033"/>
            </a:lvl1pPr>
            <a:lvl2pPr>
              <a:defRPr sz="2654"/>
            </a:lvl2pPr>
            <a:lvl3pPr>
              <a:defRPr sz="2275"/>
            </a:lvl3pPr>
            <a:lvl4pPr>
              <a:defRPr sz="1896"/>
            </a:lvl4pPr>
            <a:lvl5pPr>
              <a:defRPr sz="1896"/>
            </a:lvl5pPr>
            <a:lvl6pPr>
              <a:defRPr sz="1896"/>
            </a:lvl6pPr>
            <a:lvl7pPr>
              <a:defRPr sz="1896"/>
            </a:lvl7pPr>
            <a:lvl8pPr>
              <a:defRPr sz="1896"/>
            </a:lvl8pPr>
            <a:lvl9pPr>
              <a:defRPr sz="18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665" y="1950244"/>
            <a:ext cx="4193874" cy="3613068"/>
          </a:xfrm>
        </p:spPr>
        <p:txBody>
          <a:bodyPr/>
          <a:lstStyle>
            <a:lvl1pPr marL="0" indent="0">
              <a:buNone/>
              <a:defRPr sz="1517"/>
            </a:lvl1pPr>
            <a:lvl2pPr marL="433380" indent="0">
              <a:buNone/>
              <a:defRPr sz="1327"/>
            </a:lvl2pPr>
            <a:lvl3pPr marL="866760" indent="0">
              <a:buNone/>
              <a:defRPr sz="1137"/>
            </a:lvl3pPr>
            <a:lvl4pPr marL="1300140" indent="0">
              <a:buNone/>
              <a:defRPr sz="948"/>
            </a:lvl4pPr>
            <a:lvl5pPr marL="1733520" indent="0">
              <a:buNone/>
              <a:defRPr sz="948"/>
            </a:lvl5pPr>
            <a:lvl6pPr marL="2166899" indent="0">
              <a:buNone/>
              <a:defRPr sz="948"/>
            </a:lvl6pPr>
            <a:lvl7pPr marL="2600279" indent="0">
              <a:buNone/>
              <a:defRPr sz="948"/>
            </a:lvl7pPr>
            <a:lvl8pPr marL="3033659" indent="0">
              <a:buNone/>
              <a:defRPr sz="948"/>
            </a:lvl8pPr>
            <a:lvl9pPr marL="3467039" indent="0">
              <a:buNone/>
              <a:defRPr sz="9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665" y="433388"/>
            <a:ext cx="4193874" cy="1516856"/>
          </a:xfrm>
        </p:spPr>
        <p:txBody>
          <a:bodyPr anchor="b"/>
          <a:lstStyle>
            <a:lvl1pPr>
              <a:defRPr sz="30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059" y="935997"/>
            <a:ext cx="6582877" cy="4619791"/>
          </a:xfrm>
        </p:spPr>
        <p:txBody>
          <a:bodyPr anchor="t"/>
          <a:lstStyle>
            <a:lvl1pPr marL="0" indent="0">
              <a:buNone/>
              <a:defRPr sz="3033"/>
            </a:lvl1pPr>
            <a:lvl2pPr marL="433380" indent="0">
              <a:buNone/>
              <a:defRPr sz="2654"/>
            </a:lvl2pPr>
            <a:lvl3pPr marL="866760" indent="0">
              <a:buNone/>
              <a:defRPr sz="2275"/>
            </a:lvl3pPr>
            <a:lvl4pPr marL="1300140" indent="0">
              <a:buNone/>
              <a:defRPr sz="1896"/>
            </a:lvl4pPr>
            <a:lvl5pPr marL="1733520" indent="0">
              <a:buNone/>
              <a:defRPr sz="1896"/>
            </a:lvl5pPr>
            <a:lvl6pPr marL="2166899" indent="0">
              <a:buNone/>
              <a:defRPr sz="1896"/>
            </a:lvl6pPr>
            <a:lvl7pPr marL="2600279" indent="0">
              <a:buNone/>
              <a:defRPr sz="1896"/>
            </a:lvl7pPr>
            <a:lvl8pPr marL="3033659" indent="0">
              <a:buNone/>
              <a:defRPr sz="1896"/>
            </a:lvl8pPr>
            <a:lvl9pPr marL="3467039" indent="0">
              <a:buNone/>
              <a:defRPr sz="1896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665" y="1950244"/>
            <a:ext cx="4193874" cy="3613068"/>
          </a:xfrm>
        </p:spPr>
        <p:txBody>
          <a:bodyPr/>
          <a:lstStyle>
            <a:lvl1pPr marL="0" indent="0">
              <a:buNone/>
              <a:defRPr sz="1517"/>
            </a:lvl1pPr>
            <a:lvl2pPr marL="433380" indent="0">
              <a:buNone/>
              <a:defRPr sz="1327"/>
            </a:lvl2pPr>
            <a:lvl3pPr marL="866760" indent="0">
              <a:buNone/>
              <a:defRPr sz="1137"/>
            </a:lvl3pPr>
            <a:lvl4pPr marL="1300140" indent="0">
              <a:buNone/>
              <a:defRPr sz="948"/>
            </a:lvl4pPr>
            <a:lvl5pPr marL="1733520" indent="0">
              <a:buNone/>
              <a:defRPr sz="948"/>
            </a:lvl5pPr>
            <a:lvl6pPr marL="2166899" indent="0">
              <a:buNone/>
              <a:defRPr sz="948"/>
            </a:lvl6pPr>
            <a:lvl7pPr marL="2600279" indent="0">
              <a:buNone/>
              <a:defRPr sz="948"/>
            </a:lvl7pPr>
            <a:lvl8pPr marL="3033659" indent="0">
              <a:buNone/>
              <a:defRPr sz="948"/>
            </a:lvl8pPr>
            <a:lvl9pPr marL="3467039" indent="0">
              <a:buNone/>
              <a:defRPr sz="9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924FE-DE42-468D-B898-845CE1C8B3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2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3971" y="346109"/>
            <a:ext cx="11215271" cy="1256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3971" y="1730541"/>
            <a:ext cx="11215271" cy="4124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71" y="6025291"/>
            <a:ext cx="2925723" cy="3461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924FE-DE42-468D-B898-845CE1C8B3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315" y="6025291"/>
            <a:ext cx="4388584" cy="3461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3519" y="6025291"/>
            <a:ext cx="2925723" cy="3461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A7EA2-CDB5-4AB6-96FD-090578CE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2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66760" rtl="0" eaLnBrk="1" latinLnBrk="0" hangingPunct="1">
        <a:lnSpc>
          <a:spcPct val="90000"/>
        </a:lnSpc>
        <a:spcBef>
          <a:spcPct val="0"/>
        </a:spcBef>
        <a:buNone/>
        <a:defRPr sz="41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690" indent="-216690" algn="l" defTabSz="866760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4" kern="1200">
          <a:solidFill>
            <a:schemeClr val="tx1"/>
          </a:solidFill>
          <a:latin typeface="+mn-lt"/>
          <a:ea typeface="+mn-ea"/>
          <a:cs typeface="+mn-cs"/>
        </a:defRPr>
      </a:lvl1pPr>
      <a:lvl2pPr marL="650070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450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6830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950209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383589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816969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250349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683729" indent="-216690" algn="l" defTabSz="866760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1pPr>
      <a:lvl2pPr marL="433380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2pPr>
      <a:lvl3pPr marL="866760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3pPr>
      <a:lvl4pPr marL="1300140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733520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166899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600279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033659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467039" algn="l" defTabSz="86676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../Slam%20the%20Scam%202024/ssa.gov/scam" TargetMode="External"/><Relationship Id="rId2" Type="http://schemas.openxmlformats.org/officeDocument/2006/relationships/hyperlink" Target="https://www.ssa.gov/scam/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sa.gov/espanol/estafas/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a.gov/sca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a.gov/scam/resources.html" TargetMode="External"/><Relationship Id="rId2" Type="http://schemas.openxmlformats.org/officeDocument/2006/relationships/hyperlink" Target="https://www.consumer.ftc.gov/features/national-consumer-protection-week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sumer.ftc.gov/features/national-consumer-protection-week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ssa.gov/scam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ssa.gov/scam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51" y="0"/>
            <a:ext cx="12999962" cy="65008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lam the Scam Social Media Graphic of a phone and a hand hanging up on a call. ">
            <a:extLst>
              <a:ext uri="{FF2B5EF4-FFF2-40B4-BE49-F238E27FC236}">
                <a16:creationId xmlns:a16="http://schemas.microsoft.com/office/drawing/2014/main" id="{25451D66-EFFD-44BC-99E1-C3C1A85991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76" r="4" b="16992"/>
          <a:stretch/>
        </p:blipFill>
        <p:spPr>
          <a:xfrm>
            <a:off x="3940991" y="-1"/>
            <a:ext cx="10313026" cy="6500802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881984" cy="6500812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86188-56B4-441F-9FFD-29D4612F7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404" y="253231"/>
            <a:ext cx="6709124" cy="18009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/>
            <a:r>
              <a:rPr lang="en-US" sz="4000" b="1">
                <a:solidFill>
                  <a:srgbClr val="002060"/>
                </a:solidFill>
                <a:latin typeface="Bahnschrift SemiBold" panose="020B0502040204020203" pitchFamily="34" charset="0"/>
              </a:rPr>
              <a:t>National Slam the Scam Day</a:t>
            </a:r>
            <a:br>
              <a:rPr lang="en-US" sz="4000" b="1">
                <a:solidFill>
                  <a:srgbClr val="002060"/>
                </a:solidFill>
                <a:latin typeface="Bahnschrift SemiBold" panose="020B0502040204020203" pitchFamily="34" charset="0"/>
              </a:rPr>
            </a:br>
            <a:r>
              <a:rPr lang="en-US" sz="4000" b="1">
                <a:solidFill>
                  <a:srgbClr val="002060"/>
                </a:solidFill>
                <a:latin typeface="Bahnschrift SemiBold" panose="020B0502040204020203" pitchFamily="34" charset="0"/>
              </a:rPr>
              <a:t>#SlamTheScam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E03AE-267C-44AE-8E9D-F544841BDF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404" y="1370594"/>
            <a:ext cx="3575456" cy="16377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/>
            <a:endParaRPr lang="en-US" sz="2000" b="1">
              <a:solidFill>
                <a:srgbClr val="002060"/>
              </a:solidFill>
              <a:latin typeface="Bahnschrift SemiBold" panose="020B0502040204020203" pitchFamily="34" charset="0"/>
            </a:endParaRPr>
          </a:p>
          <a:p>
            <a:pPr algn="l" defTabSz="914400"/>
            <a:r>
              <a:rPr lang="en-US" sz="2800" b="1">
                <a:solidFill>
                  <a:srgbClr val="002060"/>
                </a:solidFill>
                <a:latin typeface="Bahnschrift SemiBold"/>
              </a:rPr>
              <a:t>MARCH 5, 2026</a:t>
            </a:r>
          </a:p>
        </p:txBody>
      </p:sp>
      <p:pic>
        <p:nvPicPr>
          <p:cNvPr id="12" name="Picture 11" descr="Social Security Administration Logo">
            <a:extLst>
              <a:ext uri="{FF2B5EF4-FFF2-40B4-BE49-F238E27FC236}">
                <a16:creationId xmlns:a16="http://schemas.microsoft.com/office/drawing/2014/main" id="{20B3FCC4-8427-4429-B6CF-5BEE397BBF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" y="2324732"/>
            <a:ext cx="2038927" cy="2038927"/>
          </a:xfrm>
          <a:prstGeom prst="rect">
            <a:avLst/>
          </a:prstGeom>
        </p:spPr>
      </p:pic>
      <p:pic>
        <p:nvPicPr>
          <p:cNvPr id="14" name="Picture 13" descr="Office of the Inspector General Logo">
            <a:extLst>
              <a:ext uri="{FF2B5EF4-FFF2-40B4-BE49-F238E27FC236}">
                <a16:creationId xmlns:a16="http://schemas.microsoft.com/office/drawing/2014/main" id="{CD592AAD-585D-478F-8967-131947CD76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04" y="4514316"/>
            <a:ext cx="1733266" cy="173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03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55F759-E02A-4E38-921E-81DF7A893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8"/>
          <a:stretch/>
        </p:blipFill>
        <p:spPr>
          <a:xfrm>
            <a:off x="21" y="-372"/>
            <a:ext cx="13003192" cy="64995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FC59EE-D41E-4B1E-88EF-D4A0C40EA044}"/>
              </a:ext>
            </a:extLst>
          </p:cNvPr>
          <p:cNvSpPr txBox="1"/>
          <p:nvPr/>
        </p:nvSpPr>
        <p:spPr>
          <a:xfrm>
            <a:off x="5983146" y="919302"/>
            <a:ext cx="50340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>
                <a:solidFill>
                  <a:schemeClr val="bg1"/>
                </a:solidFill>
                <a:latin typeface="Bahnschrift SemiBold" panose="020B0502040204020203" pitchFamily="34" charset="0"/>
              </a:rPr>
              <a:t>SAVING THE BLANK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6E7E0D-8AB4-4CD4-90D3-7A30C9A62E3B}"/>
              </a:ext>
            </a:extLst>
          </p:cNvPr>
          <p:cNvSpPr txBox="1"/>
          <p:nvPr/>
        </p:nvSpPr>
        <p:spPr>
          <a:xfrm>
            <a:off x="0" y="919302"/>
            <a:ext cx="5409282" cy="2404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6100" lvl="1" algn="r">
              <a:lnSpc>
                <a:spcPct val="115000"/>
              </a:lnSpc>
              <a:spcBef>
                <a:spcPts val="900"/>
              </a:spcBef>
              <a:buClr>
                <a:srgbClr val="000000"/>
              </a:buClr>
              <a:buSzPts val="1200"/>
            </a:pP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Click on the specific slide of the image you want to save from the PowerPoint. Go to “</a:t>
            </a: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File”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then “</a:t>
            </a:r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Save A Copy</a:t>
            </a: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.” It will prompt you to select a place to save. </a:t>
            </a:r>
          </a:p>
          <a:p>
            <a:pPr marL="546100" lvl="1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endParaRPr lang="en-US" sz="150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AD5E9B-160C-F946-F926-00FE74E77B21}"/>
              </a:ext>
            </a:extLst>
          </p:cNvPr>
          <p:cNvSpPr txBox="1"/>
          <p:nvPr/>
        </p:nvSpPr>
        <p:spPr>
          <a:xfrm>
            <a:off x="5604611" y="2346807"/>
            <a:ext cx="4395389" cy="309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6100" lvl="1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Before you click “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Save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,” </a:t>
            </a:r>
            <a:r>
              <a:rPr lang="en-US" sz="2200" u="sng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make sure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you change Save As Type option to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JPEG File Interchange Format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Click “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Save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.” When it prompts you to export, select “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Just this One.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”  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15DE5C-F86F-40FD-AF4E-CD86D2B5C0DE}"/>
              </a:ext>
            </a:extLst>
          </p:cNvPr>
          <p:cNvSpPr txBox="1"/>
          <p:nvPr/>
        </p:nvSpPr>
        <p:spPr>
          <a:xfrm>
            <a:off x="-195308" y="4451378"/>
            <a:ext cx="5604590" cy="1227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65200" lvl="2" algn="r">
              <a:lnSpc>
                <a:spcPct val="115000"/>
              </a:lnSpc>
              <a:spcBef>
                <a:spcPts val="900"/>
              </a:spcBef>
              <a:buClr>
                <a:srgbClr val="000000"/>
              </a:buClr>
              <a:buSzPts val="1200"/>
            </a:pP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Now you’re ready to stop government imposters using the #SlamTheScam hashtag.</a:t>
            </a:r>
            <a:endParaRPr lang="en-US" sz="2200" b="1">
              <a:solidFill>
                <a:srgbClr val="00206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4431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2B5E8F-724A-A7FF-B5DE-AD377ADC9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0268" y="495837"/>
            <a:ext cx="4193874" cy="4234648"/>
          </a:xfrm>
        </p:spPr>
        <p:txBody>
          <a:bodyPr/>
          <a:lstStyle/>
          <a:p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Click to add your message here.</a:t>
            </a:r>
          </a:p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9F887D-5433-0184-DE81-37F89F15A4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85104" y="4029707"/>
            <a:ext cx="2124201" cy="197526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41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E899BA-D8E0-01F8-93D5-35687C18E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86B2D4C-61B6-D9AD-0138-B6BF5C2AE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4562" y="226255"/>
            <a:ext cx="4193874" cy="4234648"/>
          </a:xfrm>
        </p:spPr>
        <p:txBody>
          <a:bodyPr/>
          <a:lstStyle/>
          <a:p>
            <a:r>
              <a:rPr lang="en-US" sz="30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Click to add your message here.</a:t>
            </a:r>
          </a:p>
          <a:p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72CB5F0D-B72E-AB9C-9BC0-C0A136BA3D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85104" y="4029707"/>
            <a:ext cx="2124201" cy="197526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496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hape">
            <a:extLst>
              <a:ext uri="{FF2B5EF4-FFF2-40B4-BE49-F238E27FC236}">
                <a16:creationId xmlns:a16="http://schemas.microsoft.com/office/drawing/2014/main" id="{D255F759-E02A-4E38-921E-81DF7A8930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8"/>
          <a:stretch/>
        </p:blipFill>
        <p:spPr>
          <a:xfrm>
            <a:off x="21" y="1216"/>
            <a:ext cx="13003192" cy="64995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FC59EE-D41E-4B1E-88EF-D4A0C40EA044}"/>
              </a:ext>
            </a:extLst>
          </p:cNvPr>
          <p:cNvSpPr txBox="1"/>
          <p:nvPr/>
        </p:nvSpPr>
        <p:spPr>
          <a:xfrm>
            <a:off x="6141493" y="832513"/>
            <a:ext cx="4981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>
                <a:solidFill>
                  <a:schemeClr val="bg1"/>
                </a:solidFill>
                <a:latin typeface="Bahnschrift SemiBold" panose="020B0502040204020203" pitchFamily="34" charset="0"/>
              </a:rPr>
              <a:t>READY-TO-SHARE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6E7E0D-8AB4-4CD4-90D3-7A30C9A62E3B}"/>
              </a:ext>
            </a:extLst>
          </p:cNvPr>
          <p:cNvSpPr txBox="1"/>
          <p:nvPr/>
        </p:nvSpPr>
        <p:spPr>
          <a:xfrm>
            <a:off x="209320" y="1505256"/>
            <a:ext cx="5409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the template slides as an image.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8012B7-786A-411E-9EB3-BF4657E6C3CB}"/>
              </a:ext>
            </a:extLst>
          </p:cNvPr>
          <p:cNvSpPr txBox="1"/>
          <p:nvPr/>
        </p:nvSpPr>
        <p:spPr>
          <a:xfrm>
            <a:off x="5848725" y="2582474"/>
            <a:ext cx="41423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your own captions. Use our provided captions for guidance or copy and paste them.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15DE5C-F86F-40FD-AF4E-CD86D2B5C0DE}"/>
              </a:ext>
            </a:extLst>
          </p:cNvPr>
          <p:cNvSpPr txBox="1"/>
          <p:nvPr/>
        </p:nvSpPr>
        <p:spPr>
          <a:xfrm>
            <a:off x="209320" y="4201274"/>
            <a:ext cx="5409281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2800">
                <a:solidFill>
                  <a:srgbClr val="002060"/>
                </a:solidFill>
                <a:latin typeface="Arial"/>
                <a:cs typeface="Arial"/>
              </a:rPr>
              <a:t>Share #SlamTheScam content during National Consumer Protection Week, March 1-7, and don’t forget to reshare other #SlamTheScam posts.</a:t>
            </a:r>
          </a:p>
        </p:txBody>
      </p:sp>
    </p:spTree>
    <p:extLst>
      <p:ext uri="{BB962C8B-B14F-4D97-AF65-F5344CB8AC3E}">
        <p14:creationId xmlns:p14="http://schemas.microsoft.com/office/powerpoint/2010/main" val="1998409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349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585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7032D-FE71-4FFD-B969-383AFF73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86" y="0"/>
            <a:ext cx="11215271" cy="1074441"/>
          </a:xfrm>
        </p:spPr>
        <p:txBody>
          <a:bodyPr/>
          <a:lstStyle/>
          <a:p>
            <a:r>
              <a:rPr lang="en-US">
                <a:solidFill>
                  <a:srgbClr val="002060"/>
                </a:solidFill>
                <a:latin typeface="Bahnschrift SemiBold" panose="020B0502040204020203" pitchFamily="34" charset="0"/>
              </a:rPr>
              <a:t>Captions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E881D-2573-4667-BB88-363444A16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185" y="2055576"/>
            <a:ext cx="12193402" cy="434803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Received a suspicious call, text, letter, or email? Take action to protect yourself and follow these steps to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u="sng" dirty="0">
                <a:solidFill>
                  <a:schemeClr val="accent1"/>
                </a:solidFill>
                <a:latin typeface="Arial"/>
                <a:cs typeface="Arial"/>
                <a:hlinkClick r:id="rId2"/>
              </a:rPr>
              <a:t>ssa.gov/scam</a:t>
            </a:r>
            <a:r>
              <a:rPr lang="en-US" sz="16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Arial"/>
                <a:cs typeface="Arial"/>
              </a:rPr>
              <a:t>It’s National Consumer Protection Week! Help us </a:t>
            </a:r>
            <a:r>
              <a:rPr lang="en-US" sz="1600" b="1" dirty="0">
                <a:solidFill>
                  <a:srgbClr val="002060"/>
                </a:solidFill>
                <a:latin typeface="Arial"/>
                <a:cs typeface="Arial"/>
              </a:rPr>
              <a:t>#SlamTheScam</a:t>
            </a:r>
            <a:r>
              <a:rPr lang="en-US" sz="1600" dirty="0">
                <a:solidFill>
                  <a:srgbClr val="002060"/>
                </a:solidFill>
                <a:latin typeface="Arial"/>
                <a:cs typeface="Arial"/>
              </a:rPr>
              <a:t>—don’t let government imposters fool you. Spot scams, know the red flags, and report suspicious activity at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ssa.gov/scam</a:t>
            </a:r>
            <a:r>
              <a:rPr lang="en-US" sz="1600" dirty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r>
              <a:rPr lang="en-US" sz="1600" b="1" dirty="0">
                <a:solidFill>
                  <a:srgbClr val="002060"/>
                </a:solidFill>
                <a:latin typeface="Arial"/>
                <a:cs typeface="Arial"/>
              </a:rPr>
              <a:t>#NCPW2026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becoming the victim of fraud and know what to do if your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#SocialSecurity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is compromised. Help us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stop government imposters in their tracks.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ssa.gov/scam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3" action="ppaction://hlinkfile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Scammers may pose as government officials and pressure you for immediate payment. Don’t fall for it!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HANG UP! Report suspicious activity at: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ssa.gov/scam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3" action="ppaction://hlinkfile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us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government imposters. Learn how to spot scams, identify red flags, and report suspicious activity: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ssa.gov/scam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hlinkClick r:id="rId3" action="ppaction://hlinkfil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846C25-1352-4B0A-847E-BFBD33B0C692}"/>
              </a:ext>
            </a:extLst>
          </p:cNvPr>
          <p:cNvSpPr txBox="1"/>
          <p:nvPr/>
        </p:nvSpPr>
        <p:spPr>
          <a:xfrm>
            <a:off x="376185" y="1074441"/>
            <a:ext cx="12193402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Arial"/>
                <a:cs typeface="Arial"/>
              </a:rPr>
              <a:t>Copy, paste, and share the messages below to support National Slam the Scam Day or create your own messages. Add hashtags such as #SlamTheScam, #</a:t>
            </a:r>
            <a:r>
              <a:rPr lang="en-US" dirty="0">
                <a:solidFill>
                  <a:srgbClr val="002060"/>
                </a:solidFill>
                <a:latin typeface="Arial"/>
                <a:cs typeface="Arial"/>
              </a:rPr>
              <a:t>NCPW2026</a:t>
            </a:r>
            <a:r>
              <a:rPr lang="en-US" sz="1800" dirty="0">
                <a:solidFill>
                  <a:srgbClr val="002060"/>
                </a:solidFill>
                <a:latin typeface="Arial"/>
                <a:cs typeface="Arial"/>
              </a:rPr>
              <a:t>, and #NCPW to your message and remember to share. Let’s get the word out to as many people as possible. 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DF6CD6-8B61-44DD-B2C1-CCDE65E38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76185" y="1965321"/>
            <a:ext cx="121934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53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DCF6E-2C61-B14E-3AED-9FEA76557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FDCAB-BA56-2334-4838-A9E42E89E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86" y="0"/>
            <a:ext cx="11215271" cy="1074441"/>
          </a:xfrm>
        </p:spPr>
        <p:txBody>
          <a:bodyPr/>
          <a:lstStyle/>
          <a:p>
            <a:r>
              <a:rPr lang="en-US" sz="5650">
                <a:solidFill>
                  <a:srgbClr val="002060"/>
                </a:solidFill>
                <a:latin typeface="Bahnschrift SemiBold"/>
              </a:rPr>
              <a:t>Captions | Spanish</a:t>
            </a:r>
            <a:endParaRPr lang="en-US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F39B1-14DD-335A-159A-64057B910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185" y="2148882"/>
            <a:ext cx="12193402" cy="434803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¿Sabe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usted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qué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hacer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si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recibe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una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llamada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, un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mensaje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de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texto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una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carta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por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correo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, o un email de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una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persona que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intenta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estafarlo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? 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ssa.gov/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  <a:hlinkClick r:id="rId2"/>
              </a:rPr>
              <a:t>espanol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/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  <a:hlinkClick r:id="rId2"/>
              </a:rPr>
              <a:t>estafas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/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#OjoConLasEstafas #NCPW2026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Esta es la Semana Nacional de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Protección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del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Consumidor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, y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solicitamos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su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ayuda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para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mantener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un </a:t>
            </a: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#OjoConLasEstafas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Infórmese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mejor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sobre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cómo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identificar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estafas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señales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de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estafas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, y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cómo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reportar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asuntos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 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sospechosos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visitando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: 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ssa.gov/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  <a:hlinkClick r:id="rId2"/>
              </a:rPr>
              <a:t>espanol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/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  <a:hlinkClick r:id="rId2"/>
              </a:rPr>
              <a:t>estafas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/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#NCPW2026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Evite ser la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victima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de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frauda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e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infórmese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mejor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sobre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qué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medidas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puede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tomar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si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su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información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confidencial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del #SeguroSocial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está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en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peligro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Ayúdenos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a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mantener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un </a:t>
            </a: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#OjoConLasEstafas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y 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pararemos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en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seco a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estos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impostores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. 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ssa.gov/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  <a:hlinkClick r:id="rId2"/>
              </a:rPr>
              <a:t>espanol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/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  <a:hlinkClick r:id="rId2"/>
              </a:rPr>
              <a:t>estafas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/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#NCPW2026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Los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estafadores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se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hacen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pasar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por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empleados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del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gobierno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. Es probable que lo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amenacen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y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exijan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un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pago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inmediato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. ¡No se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deje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engañar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! ¡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Mantenga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su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#OjoConLasEstafas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y CIERRE LA LLAMADA!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Reporte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la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estafa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en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: 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ssa.gov/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  <a:hlinkClick r:id="rId2"/>
              </a:rPr>
              <a:t>espanol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/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  <a:hlinkClick r:id="rId2"/>
              </a:rPr>
              <a:t>estafas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/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#NCPW2026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Necesitamos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su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ayuda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para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mantener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 un </a:t>
            </a: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#OjoConLasEstafas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y a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los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impostores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Infórmese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mejor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sobre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cómo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identificar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una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estafa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, las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señales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de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estafas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, y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cómo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reportar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asuntos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sospechosos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Visite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: 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ssa.gov/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  <a:hlinkClick r:id="rId2"/>
              </a:rPr>
              <a:t>espanol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/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  <a:hlinkClick r:id="rId2"/>
              </a:rPr>
              <a:t>estafas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/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Arial"/>
                <a:cs typeface="Arial"/>
              </a:rPr>
              <a:t>#NCPW2026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98B49B-6792-7350-7218-A911E0323F7E}"/>
              </a:ext>
            </a:extLst>
          </p:cNvPr>
          <p:cNvSpPr txBox="1"/>
          <p:nvPr/>
        </p:nvSpPr>
        <p:spPr>
          <a:xfrm>
            <a:off x="376185" y="1074441"/>
            <a:ext cx="12193402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>
                <a:solidFill>
                  <a:srgbClr val="002060"/>
                </a:solidFill>
                <a:latin typeface="Arial"/>
                <a:cs typeface="Arial"/>
              </a:rPr>
              <a:t>Copy, paste, and share the </a:t>
            </a:r>
            <a:r>
              <a:rPr lang="en-US">
                <a:solidFill>
                  <a:srgbClr val="002060"/>
                </a:solidFill>
                <a:latin typeface="Arial"/>
                <a:cs typeface="Arial"/>
              </a:rPr>
              <a:t>Spanish messages </a:t>
            </a:r>
            <a:r>
              <a:rPr lang="en-US" sz="1800">
                <a:solidFill>
                  <a:srgbClr val="002060"/>
                </a:solidFill>
                <a:latin typeface="Arial"/>
                <a:cs typeface="Arial"/>
              </a:rPr>
              <a:t>below to support National Slam the Scam Day or create your own </a:t>
            </a:r>
            <a:r>
              <a:rPr lang="en-US">
                <a:solidFill>
                  <a:srgbClr val="002060"/>
                </a:solidFill>
                <a:latin typeface="Arial"/>
                <a:cs typeface="Arial"/>
              </a:rPr>
              <a:t>Spanish messages</a:t>
            </a:r>
            <a:r>
              <a:rPr lang="en-US" sz="1800">
                <a:solidFill>
                  <a:srgbClr val="002060"/>
                </a:solidFill>
                <a:latin typeface="Arial"/>
                <a:cs typeface="Arial"/>
              </a:rPr>
              <a:t>. Add hashtags such as </a:t>
            </a:r>
            <a:r>
              <a:rPr lang="en-US">
                <a:solidFill>
                  <a:srgbClr val="002060"/>
                </a:solidFill>
                <a:latin typeface="Arial"/>
                <a:cs typeface="Arial"/>
              </a:rPr>
              <a:t>#OjoConLasEstafas, #</a:t>
            </a:r>
            <a:r>
              <a:rPr lang="en-US" sz="1800">
                <a:solidFill>
                  <a:srgbClr val="002060"/>
                </a:solidFill>
                <a:latin typeface="Arial"/>
                <a:cs typeface="Arial"/>
              </a:rPr>
              <a:t>SlamTheScam, #NCPW2026, and #NCPW to your message and remember to share. Let’s get the word out to as many people as possible.</a:t>
            </a:r>
            <a:r>
              <a:rPr lang="en-US">
                <a:solidFill>
                  <a:srgbClr val="002060"/>
                </a:solidFill>
                <a:latin typeface="Arial"/>
                <a:cs typeface="Arial"/>
              </a:rPr>
              <a:t> </a:t>
            </a:r>
            <a:endParaRPr lang="en-US" sz="1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EFF99C-39BF-63BD-B6B5-01BCA99B3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76185" y="1965321"/>
            <a:ext cx="121934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891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m the Scam Social Media Graphic of a phone and a hand hanging up on a call. ">
            <a:extLst>
              <a:ext uri="{FF2B5EF4-FFF2-40B4-BE49-F238E27FC236}">
                <a16:creationId xmlns:a16="http://schemas.microsoft.com/office/drawing/2014/main" id="{1F2BD639-F11B-4399-9610-84652FF649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9" r="-1" b="25727"/>
          <a:stretch/>
        </p:blipFill>
        <p:spPr>
          <a:xfrm>
            <a:off x="20" y="10"/>
            <a:ext cx="13003192" cy="6500802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986887" y="2158987"/>
            <a:ext cx="5016325" cy="4341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D5564D-A918-47F2-A3E1-D2F74E685EB1}"/>
              </a:ext>
            </a:extLst>
          </p:cNvPr>
          <p:cNvSpPr txBox="1"/>
          <p:nvPr/>
        </p:nvSpPr>
        <p:spPr>
          <a:xfrm>
            <a:off x="8555776" y="3351451"/>
            <a:ext cx="4108343" cy="17385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dirty="0">
                <a:solidFill>
                  <a:srgbClr val="002060"/>
                </a:solidFill>
                <a:latin typeface="Bahnschrift SemiBold" panose="020B0502040204020203" pitchFamily="34" charset="0"/>
                <a:ea typeface="+mj-ea"/>
                <a:cs typeface="+mj-cs"/>
              </a:rPr>
              <a:t>#SLAMTHESCAM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dirty="0">
                <a:solidFill>
                  <a:srgbClr val="002060"/>
                </a:solidFill>
                <a:latin typeface="Bahnschrift SemiBold" panose="020B0502040204020203" pitchFamily="34" charset="0"/>
                <a:ea typeface="+mj-ea"/>
                <a:cs typeface="+mj-cs"/>
              </a:rPr>
              <a:t>Find more scam awareness resources and information at </a:t>
            </a:r>
            <a:r>
              <a:rPr lang="en-US" sz="2500" dirty="0">
                <a:solidFill>
                  <a:srgbClr val="002060"/>
                </a:solidFill>
                <a:latin typeface="Bahnschrift SemiBold" panose="020B0502040204020203" pitchFamily="34" charset="0"/>
                <a:ea typeface="+mj-ea"/>
                <a:cs typeface="+mj-cs"/>
                <a:hlinkClick r:id="rId3"/>
              </a:rPr>
              <a:t>ssa.gov/scam</a:t>
            </a:r>
            <a:endParaRPr lang="en-US" sz="2500" dirty="0">
              <a:solidFill>
                <a:srgbClr val="002060"/>
              </a:solidFill>
              <a:latin typeface="Bahnschrift SemiBold" panose="020B0502040204020203" pitchFamily="34" charset="0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500" dirty="0"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11118" y="4856928"/>
            <a:ext cx="99766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467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23CAA-4EB9-48CC-A6DA-801CF961C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90" y="394563"/>
            <a:ext cx="11215271" cy="863190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002060"/>
                </a:solidFill>
                <a:latin typeface="Bahnschrift SemiBold" panose="020B0502040204020203" pitchFamily="34" charset="0"/>
              </a:rPr>
              <a:t>Help us #SlamTheScam!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7D4D6-021F-44EE-83FF-2EE7C0424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590" y="1601780"/>
            <a:ext cx="12314350" cy="4497035"/>
          </a:xfrm>
        </p:spPr>
        <p:txBody>
          <a:bodyPr vert="horz" lIns="0" tIns="0" rIns="0" bIns="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50" dirty="0">
                <a:solidFill>
                  <a:srgbClr val="002060"/>
                </a:solidFill>
                <a:latin typeface="Arial"/>
                <a:cs typeface="Arial"/>
              </a:rPr>
              <a:t>On March 5, 2026, help Social Security Administration and the Office of the Inspector General </a:t>
            </a:r>
            <a:r>
              <a:rPr lang="en-US" sz="2250" b="1" dirty="0">
                <a:solidFill>
                  <a:srgbClr val="002060"/>
                </a:solidFill>
                <a:latin typeface="Arial"/>
                <a:cs typeface="Arial"/>
              </a:rPr>
              <a:t>#SlamTheScam </a:t>
            </a:r>
            <a:r>
              <a:rPr lang="en-US" sz="2250" dirty="0">
                <a:solidFill>
                  <a:srgbClr val="002060"/>
                </a:solidFill>
                <a:latin typeface="Arial"/>
                <a:cs typeface="Arial"/>
              </a:rPr>
              <a:t>for the seventh annual National Slam the Scam Day. 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We’re partnering with other government agencies</a:t>
            </a: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 to raise public awareness of government imposter scams that continue to happen nationwide.</a:t>
            </a:r>
            <a:endParaRPr lang="en-US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2060"/>
                </a:solidFill>
                <a:latin typeface="Arial"/>
                <a:cs typeface="Arial"/>
              </a:rPr>
              <a:t>Slam the Scam Day is part of the larger National Consumer Protection Week (NCPW), hosted by the Federal Trade Commission March 1 - 7, 2026.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50" dirty="0">
                <a:solidFill>
                  <a:srgbClr val="002060"/>
                </a:solidFill>
                <a:latin typeface="Arial"/>
                <a:cs typeface="Arial"/>
              </a:rPr>
              <a:t>The following slides will help you </a:t>
            </a:r>
            <a:r>
              <a:rPr lang="en-US" sz="2250" b="1" dirty="0">
                <a:solidFill>
                  <a:srgbClr val="002060"/>
                </a:solidFill>
                <a:latin typeface="Arial"/>
                <a:cs typeface="Arial"/>
              </a:rPr>
              <a:t>#SlamTheScam </a:t>
            </a:r>
            <a:r>
              <a:rPr lang="en-US" sz="2250" dirty="0">
                <a:solidFill>
                  <a:srgbClr val="002060"/>
                </a:solidFill>
                <a:latin typeface="Arial"/>
                <a:cs typeface="Arial"/>
              </a:rPr>
              <a:t>on Facebook and/or LinkedIn during </a:t>
            </a:r>
            <a:r>
              <a:rPr lang="en-US" sz="2250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National Consumer Protection Week</a:t>
            </a:r>
            <a:r>
              <a:rPr lang="en-US" sz="22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250" b="1" dirty="0">
                <a:solidFill>
                  <a:srgbClr val="002060"/>
                </a:solidFill>
                <a:latin typeface="Arial"/>
                <a:cs typeface="Arial"/>
              </a:rPr>
              <a:t>#NCPW </a:t>
            </a:r>
            <a:r>
              <a:rPr lang="en-US" sz="2250" dirty="0">
                <a:solidFill>
                  <a:srgbClr val="002060"/>
                </a:solidFill>
                <a:latin typeface="Arial"/>
                <a:cs typeface="Arial"/>
              </a:rPr>
              <a:t>and on </a:t>
            </a:r>
            <a:r>
              <a:rPr lang="en-US" sz="2250" dirty="0">
                <a:solidFill>
                  <a:srgbClr val="002060"/>
                </a:solidFill>
                <a:latin typeface="Arial"/>
                <a:cs typeface="Arial"/>
                <a:hlinkClick r:id="rId3"/>
              </a:rPr>
              <a:t>National Slam the Scam Day</a:t>
            </a:r>
            <a:r>
              <a:rPr lang="en-US" sz="2250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2250" dirty="0">
              <a:latin typeface="Arial"/>
              <a:cs typeface="Arial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863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7032D-FE71-4FFD-B969-383AFF73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86" y="287136"/>
            <a:ext cx="12386225" cy="1074441"/>
          </a:xfrm>
        </p:spPr>
        <p:txBody>
          <a:bodyPr>
            <a:noAutofit/>
          </a:bodyPr>
          <a:lstStyle/>
          <a:p>
            <a:r>
              <a:rPr lang="en-US" sz="4800">
                <a:solidFill>
                  <a:srgbClr val="002060"/>
                </a:solidFill>
                <a:latin typeface="Bahnschrift SemiBold" panose="020B0502040204020203" pitchFamily="34" charset="0"/>
              </a:rPr>
              <a:t>#SlamTheScam Facebook / LinkedIn Toolkit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E881D-2573-4667-BB88-363444A16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186" y="1865645"/>
            <a:ext cx="12193402" cy="434803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protect your community by sharing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content. Don’t forget to share other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posts and stories.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blank template and/or ready-to-share templates provided in the following slides. Create your own messages, captions, or use our provided captions for guidance.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the template slides as an image and share using the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#SlamTheScam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hashtag.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Post </a:t>
            </a:r>
            <a:r>
              <a:rPr lang="en-US" sz="2400" b="1" dirty="0">
                <a:solidFill>
                  <a:srgbClr val="002060"/>
                </a:solidFill>
                <a:latin typeface="Arial"/>
                <a:cs typeface="Arial"/>
              </a:rPr>
              <a:t>#SlamTheScam </a:t>
            </a: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content during </a:t>
            </a: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National Consumer Protection Week</a:t>
            </a: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, March 1—7, and beyond!</a:t>
            </a:r>
          </a:p>
        </p:txBody>
      </p:sp>
    </p:spTree>
    <p:extLst>
      <p:ext uri="{BB962C8B-B14F-4D97-AF65-F5344CB8AC3E}">
        <p14:creationId xmlns:p14="http://schemas.microsoft.com/office/powerpoint/2010/main" val="386903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07DDDA-AD3F-4FB3-A86F-BF5BA9AE0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9" r="-1" b="25727"/>
          <a:stretch/>
        </p:blipFill>
        <p:spPr>
          <a:xfrm>
            <a:off x="21" y="10"/>
            <a:ext cx="13003192" cy="6500802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986887" y="2158987"/>
            <a:ext cx="5016325" cy="4341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8CB72-3077-4D4C-935E-50A9688C318C}"/>
              </a:ext>
            </a:extLst>
          </p:cNvPr>
          <p:cNvSpPr txBox="1"/>
          <p:nvPr/>
        </p:nvSpPr>
        <p:spPr>
          <a:xfrm>
            <a:off x="8555778" y="4053385"/>
            <a:ext cx="4054754" cy="748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>
                <a:solidFill>
                  <a:srgbClr val="002060"/>
                </a:solidFill>
                <a:latin typeface="Bahnschrift SemiBold" panose="020B0502040204020203" pitchFamily="34" charset="0"/>
                <a:ea typeface="+mj-ea"/>
                <a:cs typeface="+mj-cs"/>
              </a:rPr>
              <a:t>EXAMPLES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11118" y="4856928"/>
            <a:ext cx="99766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935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B859BC-A74E-4E85-95E8-BD1C52ABE5B4}"/>
              </a:ext>
            </a:extLst>
          </p:cNvPr>
          <p:cNvSpPr txBox="1"/>
          <p:nvPr/>
        </p:nvSpPr>
        <p:spPr>
          <a:xfrm>
            <a:off x="627798" y="833151"/>
            <a:ext cx="12119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Bahnschrift SemiBold" panose="020B0502040204020203" pitchFamily="34" charset="0"/>
              </a:rPr>
              <a:t>Example 1: Hang up or ignore suspicious calls, texts, or emails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BC9E6-8443-4BEB-8B8E-4DACAA088EA9}"/>
              </a:ext>
            </a:extLst>
          </p:cNvPr>
          <p:cNvSpPr txBox="1"/>
          <p:nvPr/>
        </p:nvSpPr>
        <p:spPr>
          <a:xfrm>
            <a:off x="627798" y="1998706"/>
            <a:ext cx="3971498" cy="30469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"/>
                <a:cs typeface="Arial"/>
              </a:rPr>
              <a:t>Post:  </a:t>
            </a:r>
            <a:r>
              <a:rPr lang="en-US" sz="2400">
                <a:solidFill>
                  <a:srgbClr val="002060"/>
                </a:solidFill>
                <a:latin typeface="Arial"/>
                <a:cs typeface="Arial"/>
              </a:rPr>
              <a:t>Hang up or ignore suspicious calls or messages. Government employees will NEVER threaten you or demand immediate payment. #SlamTheScam #NCPW2026</a:t>
            </a:r>
            <a:endParaRPr lang="en-US" sz="24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lue background with a hand holding a cellphone that has a cracked screen. The cell phone says &quot;Slam the Scam&quot; and has a large red hang up button being pressed. Text on screen: Help us #SlamTheScam and stop government imposters in their tracks. Protect yourself from fraud and know what to do if your Social Security information is compromised.&#10;SSA and SSA OIG logos in the bottom.">
            <a:extLst>
              <a:ext uri="{FF2B5EF4-FFF2-40B4-BE49-F238E27FC236}">
                <a16:creationId xmlns:a16="http://schemas.microsoft.com/office/drawing/2014/main" id="{965EB7EA-273F-2FC1-9F2B-14A120F9B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098" y="1910369"/>
            <a:ext cx="7375317" cy="368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94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B859BC-A74E-4E85-95E8-BD1C52ABE5B4}"/>
              </a:ext>
            </a:extLst>
          </p:cNvPr>
          <p:cNvSpPr txBox="1"/>
          <p:nvPr/>
        </p:nvSpPr>
        <p:spPr>
          <a:xfrm>
            <a:off x="627798" y="833151"/>
            <a:ext cx="12119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Bahnschrift SemiBold" panose="020B0502040204020203" pitchFamily="34" charset="0"/>
              </a:rPr>
              <a:t>Example 2: Report scams to the appropriate agency</a:t>
            </a:r>
          </a:p>
          <a:p>
            <a:endParaRPr lang="en-US" sz="320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BC9E6-8443-4BEB-8B8E-4DACAA088EA9}"/>
              </a:ext>
            </a:extLst>
          </p:cNvPr>
          <p:cNvSpPr txBox="1"/>
          <p:nvPr/>
        </p:nvSpPr>
        <p:spPr>
          <a:xfrm>
            <a:off x="627798" y="1998706"/>
            <a:ext cx="3971498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866760" rtl="0" eaLnBrk="1" fontAlgn="auto" latinLnBrk="0" hangingPunct="1">
              <a:lnSpc>
                <a:spcPct val="90000"/>
              </a:lnSpc>
              <a:spcBef>
                <a:spcPts val="9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</a:rPr>
              <a:t>Story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</a:rPr>
              <a:t>: If you receive a suspicious call, text, or email that mentions Social Security, ignore it and report it at [link: 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hlinkClick r:id="rId2"/>
              </a:rPr>
              <a:t>ssa.gov/scam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</a:rPr>
              <a:t>.] Report other government imposter scams to FTC.gov #SlamTheScam #</a:t>
            </a: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NCPW2026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Blue background with a hand holding a cellphone that has a cracked screen. The cell phone says &quot;Slam the Scam&quot; and has a large red hang up button being pressed. Text on screen: We need your help to #SlamTheScam on government imposters. Learn how to spot scams, identify red flags, and report suspicious activity. &#10;SSA and SSA OIG logos in the bottom.">
            <a:extLst>
              <a:ext uri="{FF2B5EF4-FFF2-40B4-BE49-F238E27FC236}">
                <a16:creationId xmlns:a16="http://schemas.microsoft.com/office/drawing/2014/main" id="{F620EAAE-F8D1-B668-4262-0795B2BFA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836" y="1823381"/>
            <a:ext cx="7532453" cy="37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46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B859BC-A74E-4E85-95E8-BD1C52ABE5B4}"/>
              </a:ext>
            </a:extLst>
          </p:cNvPr>
          <p:cNvSpPr txBox="1"/>
          <p:nvPr/>
        </p:nvSpPr>
        <p:spPr>
          <a:xfrm>
            <a:off x="627798" y="833151"/>
            <a:ext cx="12119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Bahnschrift SemiBold" panose="020B0502040204020203" pitchFamily="34" charset="0"/>
              </a:rPr>
              <a:t>Example 3: Highlight ‘Slam The Scam’ partners and events</a:t>
            </a:r>
          </a:p>
          <a:p>
            <a:endParaRPr lang="en-US" sz="320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BC9E6-8443-4BEB-8B8E-4DACAA088EA9}"/>
              </a:ext>
            </a:extLst>
          </p:cNvPr>
          <p:cNvSpPr txBox="1"/>
          <p:nvPr/>
        </p:nvSpPr>
        <p:spPr>
          <a:xfrm>
            <a:off x="627798" y="1766694"/>
            <a:ext cx="3971498" cy="24191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866760" rtl="0" eaLnBrk="1" fontAlgn="auto" latinLnBrk="0" hangingPunct="1">
              <a:lnSpc>
                <a:spcPct val="90000"/>
              </a:lnSpc>
              <a:spcBef>
                <a:spcPts val="9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</a:rPr>
              <a:t>Post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</a:rPr>
              <a:t>: </a:t>
            </a:r>
            <a:r>
              <a:rPr lang="en-US" sz="2400">
                <a:solidFill>
                  <a:srgbClr val="002060"/>
                </a:solidFill>
                <a:latin typeface="Arial"/>
                <a:cs typeface="Arial"/>
              </a:rPr>
              <a:t>Help 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</a:rPr>
              <a:t>get the word out about government imposter scams on March </a:t>
            </a:r>
            <a:r>
              <a:rPr lang="en-US" sz="2400">
                <a:solidFill>
                  <a:srgbClr val="002060"/>
                </a:solidFill>
                <a:latin typeface="Arial"/>
                <a:cs typeface="Arial"/>
              </a:rPr>
              <a:t>6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</a:rPr>
              <a:t>. Visit [link: 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hlinkClick r:id="rId2"/>
              </a:rPr>
              <a:t>ssa.gov/scam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</a:rPr>
              <a:t>] to learn how you can #SlamTheScam #</a:t>
            </a:r>
            <a:r>
              <a:rPr lang="en-US" sz="2400">
                <a:solidFill>
                  <a:srgbClr val="002060"/>
                </a:solidFill>
                <a:latin typeface="Arial"/>
                <a:cs typeface="Arial"/>
              </a:rPr>
              <a:t>NCPW2026</a:t>
            </a:r>
            <a:endParaRPr kumimoji="0" lang="en-US" sz="2400" b="0" i="0" u="none" strike="noStrike" kern="1200" cap="none" spc="0" normalizeH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5" name="Picture 4" descr="Blue background with a hand holding a cellphone that has a cracked screen. The cell phone says &quot;Slam the Scam&quot; and has a large red hang up button being pressed. &#10;Text on screen: Protect yourself from scams! Be on the lookout for fake calls, texts, emails, messages on social media, or letters in the mail.&#10;SSA and SSA OIG logos in the bottom.">
            <a:extLst>
              <a:ext uri="{FF2B5EF4-FFF2-40B4-BE49-F238E27FC236}">
                <a16:creationId xmlns:a16="http://schemas.microsoft.com/office/drawing/2014/main" id="{D6A29788-7255-CD93-ED16-4BCBD0E04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729" y="1846700"/>
            <a:ext cx="7641923" cy="3820962"/>
          </a:xfrm>
          <a:prstGeom prst="rect">
            <a:avLst/>
          </a:prstGeom>
        </p:spPr>
      </p:pic>
      <p:sp>
        <p:nvSpPr>
          <p:cNvPr id="6" name="TextBox 5" descr="Blue background with a hand holding a cellphone that has a cracked screen. The cell phone says &quot;Slam the Scam&quot; and has a large red hang up button being pressed.&#10;Text on screen: Protect yourself from scams! &#10;Be on the lookout for fake calls, texts, emails, messages on social media, or letters in the mail.&#10;">
            <a:extLst>
              <a:ext uri="{FF2B5EF4-FFF2-40B4-BE49-F238E27FC236}">
                <a16:creationId xmlns:a16="http://schemas.microsoft.com/office/drawing/2014/main" id="{31912A25-A267-64B9-C577-DD11D55D5437}"/>
              </a:ext>
            </a:extLst>
          </p:cNvPr>
          <p:cNvSpPr txBox="1"/>
          <p:nvPr/>
        </p:nvSpPr>
        <p:spPr>
          <a:xfrm>
            <a:off x="5321391" y="2357854"/>
            <a:ext cx="246164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Protect yourself from scams! </a:t>
            </a:r>
          </a:p>
          <a:p>
            <a:endParaRPr lang="en-US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2000" b="0" i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 on the lookout for fake calls, texts, emails, messages on social media, or letters in the mail.</a:t>
            </a:r>
            <a:endParaRPr lang="en-US" sz="20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047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07DDDA-AD3F-4FB3-A86F-BF5BA9AE0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9" r="-1" b="25727"/>
          <a:stretch/>
        </p:blipFill>
        <p:spPr>
          <a:xfrm>
            <a:off x="20" y="10"/>
            <a:ext cx="13003192" cy="6500802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986887" y="2158987"/>
            <a:ext cx="5016325" cy="4341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8CB72-3077-4D4C-935E-50A9688C318C}"/>
              </a:ext>
            </a:extLst>
          </p:cNvPr>
          <p:cNvSpPr txBox="1"/>
          <p:nvPr/>
        </p:nvSpPr>
        <p:spPr>
          <a:xfrm>
            <a:off x="8555778" y="4053385"/>
            <a:ext cx="4054754" cy="748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solidFill>
                  <a:srgbClr val="002060"/>
                </a:solidFill>
                <a:latin typeface="Bahnschrift SemiBold" panose="020B0502040204020203" pitchFamily="34" charset="0"/>
                <a:ea typeface="+mj-ea"/>
                <a:cs typeface="+mj-cs"/>
              </a:rPr>
              <a:t>TEMPLATES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11118" y="4856928"/>
            <a:ext cx="99766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278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55F759-E02A-4E38-921E-81DF7A893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8"/>
          <a:stretch/>
        </p:blipFill>
        <p:spPr>
          <a:xfrm>
            <a:off x="21" y="9356"/>
            <a:ext cx="13003192" cy="64995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FC59EE-D41E-4B1E-88EF-D4A0C40EA044}"/>
              </a:ext>
            </a:extLst>
          </p:cNvPr>
          <p:cNvSpPr txBox="1"/>
          <p:nvPr/>
        </p:nvSpPr>
        <p:spPr>
          <a:xfrm>
            <a:off x="6267231" y="832513"/>
            <a:ext cx="4490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Bahnschrift SemiBold" panose="020B0502040204020203" pitchFamily="34" charset="0"/>
              </a:rPr>
              <a:t>BLANK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6E7E0D-8AB4-4CD4-90D3-7A30C9A62E3B}"/>
              </a:ext>
            </a:extLst>
          </p:cNvPr>
          <p:cNvSpPr txBox="1"/>
          <p:nvPr/>
        </p:nvSpPr>
        <p:spPr>
          <a:xfrm>
            <a:off x="209320" y="1505256"/>
            <a:ext cx="54092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#SlamTheScam message to the template.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8012B7-786A-411E-9EB3-BF4657E6C3CB}"/>
              </a:ext>
            </a:extLst>
          </p:cNvPr>
          <p:cNvSpPr txBox="1"/>
          <p:nvPr/>
        </p:nvSpPr>
        <p:spPr>
          <a:xfrm>
            <a:off x="5849957" y="3098646"/>
            <a:ext cx="41423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picture icon to add your agency’s logo to the template.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15DE5C-F86F-40FD-AF4E-CD86D2B5C0DE}"/>
              </a:ext>
            </a:extLst>
          </p:cNvPr>
          <p:cNvSpPr txBox="1"/>
          <p:nvPr/>
        </p:nvSpPr>
        <p:spPr>
          <a:xfrm>
            <a:off x="209321" y="4284473"/>
            <a:ext cx="5409281" cy="2062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sz="3200">
                <a:solidFill>
                  <a:srgbClr val="002060"/>
                </a:solidFill>
                <a:latin typeface="Arial"/>
                <a:cs typeface="Arial"/>
              </a:rPr>
              <a:t>Add hashtags such as #SlamTheScam, #NCPW2026, and #NCPW to your caption.</a:t>
            </a:r>
          </a:p>
        </p:txBody>
      </p:sp>
    </p:spTree>
    <p:extLst>
      <p:ext uri="{BB962C8B-B14F-4D97-AF65-F5344CB8AC3E}">
        <p14:creationId xmlns:p14="http://schemas.microsoft.com/office/powerpoint/2010/main" val="1334137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CDD59F57621545BDA46FA4F858BD80" ma:contentTypeVersion="19" ma:contentTypeDescription="Create a new document." ma:contentTypeScope="" ma:versionID="4afe60ccb112991f9e8049a4f4064e9e">
  <xsd:schema xmlns:xsd="http://www.w3.org/2001/XMLSchema" xmlns:xs="http://www.w3.org/2001/XMLSchema" xmlns:p="http://schemas.microsoft.com/office/2006/metadata/properties" xmlns:ns2="ee0e8df6-4683-4906-89d2-a3a9e1a315fe" xmlns:ns3="07c7fcb7-5c43-4032-a2cf-557d02410901" targetNamespace="http://schemas.microsoft.com/office/2006/metadata/properties" ma:root="true" ma:fieldsID="770f46d20dd8784825832508ad5afb3f" ns2:_="" ns3:_="">
    <xsd:import namespace="ee0e8df6-4683-4906-89d2-a3a9e1a315fe"/>
    <xsd:import namespace="07c7fcb7-5c43-4032-a2cf-557d024109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EndDate" minOccurs="0"/>
                <xsd:element ref="ns2:StartDate" minOccurs="0"/>
                <xsd:element ref="ns2:Recommended" minOccurs="0"/>
                <xsd:element ref="ns2:MediaServiceSearchProperties" minOccurs="0"/>
                <xsd:element ref="ns2:Post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e8df6-4683-4906-89d2-a3a9e1a315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fb2e37a-31f1-4c44-9971-9f95b922df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EndDate" ma:index="22" nillable="true" ma:displayName="End Date" ma:format="Dropdown" ma:internalName="EndDate">
      <xsd:simpleType>
        <xsd:restriction base="dms:Text">
          <xsd:maxLength value="255"/>
        </xsd:restriction>
      </xsd:simpleType>
    </xsd:element>
    <xsd:element name="StartDate" ma:index="23" nillable="true" ma:displayName="Start Date" ma:format="Dropdown" ma:internalName="StartDate">
      <xsd:simpleType>
        <xsd:restriction base="dms:Text">
          <xsd:maxLength value="255"/>
        </xsd:restriction>
      </xsd:simpleType>
    </xsd:element>
    <xsd:element name="Recommended" ma:index="24" nillable="true" ma:displayName="Recommended " ma:format="Dropdown" ma:internalName="Recommended">
      <xsd:simpleType>
        <xsd:restriction base="dms:Text">
          <xsd:maxLength value="255"/>
        </xsd:restrict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PostedDate" ma:index="26" nillable="true" ma:displayName="Posted Date" ma:description="Date the article posted on the Social Security blog." ma:format="DateOnly" ma:internalName="Posted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c7fcb7-5c43-4032-a2cf-557d024109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26e046a-d7ff-4d64-b28e-71cbaaec856b}" ma:internalName="TaxCatchAll" ma:showField="CatchAllData" ma:web="07c7fcb7-5c43-4032-a2cf-557d024109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c7fcb7-5c43-4032-a2cf-557d02410901" xsi:nil="true"/>
    <StartDate xmlns="ee0e8df6-4683-4906-89d2-a3a9e1a315fe" xsi:nil="true"/>
    <lcf76f155ced4ddcb4097134ff3c332f xmlns="ee0e8df6-4683-4906-89d2-a3a9e1a315fe">
      <Terms xmlns="http://schemas.microsoft.com/office/infopath/2007/PartnerControls"/>
    </lcf76f155ced4ddcb4097134ff3c332f>
    <Recommended xmlns="ee0e8df6-4683-4906-89d2-a3a9e1a315fe" xsi:nil="true"/>
    <EndDate xmlns="ee0e8df6-4683-4906-89d2-a3a9e1a315fe" xsi:nil="true"/>
    <PostedDate xmlns="ee0e8df6-4683-4906-89d2-a3a9e1a315fe" xsi:nil="true"/>
  </documentManagement>
</p:properties>
</file>

<file path=customXml/itemProps1.xml><?xml version="1.0" encoding="utf-8"?>
<ds:datastoreItem xmlns:ds="http://schemas.openxmlformats.org/officeDocument/2006/customXml" ds:itemID="{F1FD6251-051F-4597-A026-AEA7FA650A07}">
  <ds:schemaRefs>
    <ds:schemaRef ds:uri="07c7fcb7-5c43-4032-a2cf-557d02410901"/>
    <ds:schemaRef ds:uri="ee0e8df6-4683-4906-89d2-a3a9e1a315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94FF485-7B4E-431C-A9CE-6871C62A39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BE37D7-3A98-4608-B47F-3D5C940C4201}">
  <ds:schemaRefs>
    <ds:schemaRef ds:uri="07c7fcb7-5c43-4032-a2cf-557d02410901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ee0e8df6-4683-4906-89d2-a3a9e1a315fe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1138</Words>
  <Application>Microsoft Office PowerPoint</Application>
  <PresentationFormat>Custom</PresentationFormat>
  <Paragraphs>62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Bahnschrift SemiBold</vt:lpstr>
      <vt:lpstr>Calibri</vt:lpstr>
      <vt:lpstr>Calibri Light</vt:lpstr>
      <vt:lpstr>Office Theme</vt:lpstr>
      <vt:lpstr>National Slam the Scam Day #SlamTheScam</vt:lpstr>
      <vt:lpstr>Help us #SlamTheScam!</vt:lpstr>
      <vt:lpstr>#SlamTheScam Facebook / LinkedIn Toolkit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Captions</vt:lpstr>
      <vt:lpstr>Captions | Spanish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#SlamTheScam Campaign</dc:title>
  <dc:creator>Diaz, Orlando   Office of the Inspector General</dc:creator>
  <cp:lastModifiedBy>Young, Stephanie</cp:lastModifiedBy>
  <cp:revision>1</cp:revision>
  <cp:lastPrinted>2026-01-22T14:21:02Z</cp:lastPrinted>
  <dcterms:created xsi:type="dcterms:W3CDTF">2022-02-01T19:18:04Z</dcterms:created>
  <dcterms:modified xsi:type="dcterms:W3CDTF">2026-01-27T18:56:41Z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-1598081085</vt:i4>
  </property>
  <property fmtid="{D5CDD505-2E9C-101B-9397-08002B2CF9AE}" pid="3" name="_NewReviewCycle">
    <vt:lpwstr/>
  </property>
  <property fmtid="{D5CDD505-2E9C-101B-9397-08002B2CF9AE}" pid="4" name="_EmailSubject">
    <vt:lpwstr>Updated Social Media Toolkits</vt:lpwstr>
  </property>
  <property fmtid="{D5CDD505-2E9C-101B-9397-08002B2CF9AE}" pid="5" name="_AuthorEmail">
    <vt:lpwstr>Orlando.Diaz@ssa.gov</vt:lpwstr>
  </property>
  <property fmtid="{D5CDD505-2E9C-101B-9397-08002B2CF9AE}" pid="6" name="_AuthorEmailDisplayName">
    <vt:lpwstr>Diaz, Orlando   Office of the Inspector General</vt:lpwstr>
  </property>
  <property fmtid="{D5CDD505-2E9C-101B-9397-08002B2CF9AE}" pid="7" name="_PreviousAdHocReviewCycleID">
    <vt:i4>321093320</vt:i4>
  </property>
  <property fmtid="{D5CDD505-2E9C-101B-9397-08002B2CF9AE}" pid="8" name="ContentTypeId">
    <vt:lpwstr>0x010100D2CDD59F57621545BDA46FA4F858BD80</vt:lpwstr>
  </property>
  <property fmtid="{D5CDD505-2E9C-101B-9397-08002B2CF9AE}" pid="9" name="MediaServiceImageTags">
    <vt:lpwstr/>
  </property>
</Properties>
</file>