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264" r:id="rId7"/>
    <p:sldId id="295" r:id="rId8"/>
    <p:sldId id="276" r:id="rId9"/>
    <p:sldId id="277" r:id="rId10"/>
    <p:sldId id="278" r:id="rId11"/>
    <p:sldId id="294" r:id="rId12"/>
    <p:sldId id="273" r:id="rId13"/>
    <p:sldId id="285" r:id="rId14"/>
    <p:sldId id="289" r:id="rId15"/>
    <p:sldId id="300" r:id="rId16"/>
    <p:sldId id="280" r:id="rId17"/>
    <p:sldId id="291" r:id="rId18"/>
    <p:sldId id="293" r:id="rId19"/>
    <p:sldId id="288" r:id="rId20"/>
    <p:sldId id="292" r:id="rId21"/>
    <p:sldId id="298" r:id="rId22"/>
    <p:sldId id="301" r:id="rId23"/>
    <p:sldId id="284" r:id="rId24"/>
    <p:sldId id="299" r:id="rId25"/>
    <p:sldId id="296" r:id="rId26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D9341-C718-98C6-8F70-028242DDC724}" name="Perry, Kimberly" initials="KP" userId="S::Kimberly.Perry@ssa.gov::c43cfc95-227d-4ca6-877e-99f01704082c" providerId="AD"/>
  <p188:author id="{6853E6F4-87F0-11DD-2929-797B68D4D253}" name="Young, Stephanie" initials="SY" userId="S::Stephanie.Young@ssa.gov::8d23e428-f693-4a43-a76d-cf7e946824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D82B1-69B9-4838-87AC-910DD5901761}" v="3" dt="2026-01-27T18:55:15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Stephanie" userId="8d23e428-f693-4a43-a76d-cf7e946824d4" providerId="ADAL" clId="{32FF295D-9BAC-49BD-9AB9-1D63B8EFAC7B}"/>
    <pc:docChg chg="modSld">
      <pc:chgData name="Young, Stephanie" userId="8d23e428-f693-4a43-a76d-cf7e946824d4" providerId="ADAL" clId="{32FF295D-9BAC-49BD-9AB9-1D63B8EFAC7B}" dt="2026-01-27T18:55:24.725" v="16" actId="20577"/>
      <pc:docMkLst>
        <pc:docMk/>
      </pc:docMkLst>
      <pc:sldChg chg="modSp mod">
        <pc:chgData name="Young, Stephanie" userId="8d23e428-f693-4a43-a76d-cf7e946824d4" providerId="ADAL" clId="{32FF295D-9BAC-49BD-9AB9-1D63B8EFAC7B}" dt="2026-01-27T18:39:07.116" v="15" actId="20577"/>
        <pc:sldMkLst>
          <pc:docMk/>
          <pc:sldMk cId="3185863926" sldId="257"/>
        </pc:sldMkLst>
        <pc:spChg chg="mod">
          <ac:chgData name="Young, Stephanie" userId="8d23e428-f693-4a43-a76d-cf7e946824d4" providerId="ADAL" clId="{32FF295D-9BAC-49BD-9AB9-1D63B8EFAC7B}" dt="2026-01-27T18:39:07.116" v="15" actId="20577"/>
          <ac:spMkLst>
            <pc:docMk/>
            <pc:sldMk cId="3185863926" sldId="257"/>
            <ac:spMk id="3" creationId="{02B7D4D6-021F-44EE-83FF-2EE7C0424C70}"/>
          </ac:spMkLst>
        </pc:spChg>
      </pc:sldChg>
      <pc:sldChg chg="modSp mod">
        <pc:chgData name="Young, Stephanie" userId="8d23e428-f693-4a43-a76d-cf7e946824d4" providerId="ADAL" clId="{32FF295D-9BAC-49BD-9AB9-1D63B8EFAC7B}" dt="2026-01-27T18:55:24.725" v="16" actId="20577"/>
        <pc:sldMkLst>
          <pc:docMk/>
          <pc:sldMk cId="875875629" sldId="277"/>
        </pc:sldMkLst>
        <pc:spChg chg="mod">
          <ac:chgData name="Young, Stephanie" userId="8d23e428-f693-4a43-a76d-cf7e946824d4" providerId="ADAL" clId="{32FF295D-9BAC-49BD-9AB9-1D63B8EFAC7B}" dt="2026-01-27T18:55:24.725" v="16" actId="20577"/>
          <ac:spMkLst>
            <pc:docMk/>
            <pc:sldMk cId="875875629" sldId="277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32FF295D-9BAC-49BD-9AB9-1D63B8EFAC7B}" dt="2026-01-27T18:38:18.239" v="2" actId="255"/>
        <pc:sldMkLst>
          <pc:docMk/>
          <pc:sldMk cId="1492677410" sldId="284"/>
        </pc:sldMkLst>
        <pc:spChg chg="mod">
          <ac:chgData name="Young, Stephanie" userId="8d23e428-f693-4a43-a76d-cf7e946824d4" providerId="ADAL" clId="{32FF295D-9BAC-49BD-9AB9-1D63B8EFAC7B}" dt="2026-01-27T18:38:18.239" v="2" actId="255"/>
          <ac:spMkLst>
            <pc:docMk/>
            <pc:sldMk cId="1492677410" sldId="284"/>
            <ac:spMk id="3" creationId="{D2EE881D-2573-4667-BB88-363444A1611E}"/>
          </ac:spMkLst>
        </pc:spChg>
      </pc:sldChg>
    </pc:docChg>
  </pc:docChgLst>
  <pc:docChgLst>
    <pc:chgData name="Young, Stephanie" userId="8d23e428-f693-4a43-a76d-cf7e946824d4" providerId="ADAL" clId="{019D82B1-69B9-4838-87AC-910DD5901761}"/>
    <pc:docChg chg="custSel modSld">
      <pc:chgData name="Young, Stephanie" userId="8d23e428-f693-4a43-a76d-cf7e946824d4" providerId="ADAL" clId="{019D82B1-69B9-4838-87AC-910DD5901761}" dt="2026-01-26T14:28:50.481" v="451" actId="962"/>
      <pc:docMkLst>
        <pc:docMk/>
      </pc:docMkLst>
      <pc:sldChg chg="modSp mod">
        <pc:chgData name="Young, Stephanie" userId="8d23e428-f693-4a43-a76d-cf7e946824d4" providerId="ADAL" clId="{019D82B1-69B9-4838-87AC-910DD5901761}" dt="2026-01-26T14:10:18.281" v="275" actId="962"/>
        <pc:sldMkLst>
          <pc:docMk/>
          <pc:sldMk cId="4225603387" sldId="256"/>
        </pc:sldMkLst>
        <pc:spChg chg="mod">
          <ac:chgData name="Young, Stephanie" userId="8d23e428-f693-4a43-a76d-cf7e946824d4" providerId="ADAL" clId="{019D82B1-69B9-4838-87AC-910DD5901761}" dt="2026-01-20T19:46:16.528" v="42" actId="20577"/>
          <ac:spMkLst>
            <pc:docMk/>
            <pc:sldMk cId="4225603387" sldId="256"/>
            <ac:spMk id="2" creationId="{B2F86188-56B4-441F-9FFD-29D4612F74D0}"/>
          </ac:spMkLst>
        </pc:spChg>
        <pc:picChg chg="mod">
          <ac:chgData name="Young, Stephanie" userId="8d23e428-f693-4a43-a76d-cf7e946824d4" providerId="ADAL" clId="{019D82B1-69B9-4838-87AC-910DD5901761}" dt="2026-01-26T14:09:40.333" v="65" actId="962"/>
          <ac:picMkLst>
            <pc:docMk/>
            <pc:sldMk cId="4225603387" sldId="256"/>
            <ac:picMk id="6" creationId="{C0D45DD3-1B21-A511-F824-601D9CE7B6EC}"/>
          </ac:picMkLst>
        </pc:picChg>
        <pc:picChg chg="mod">
          <ac:chgData name="Young, Stephanie" userId="8d23e428-f693-4a43-a76d-cf7e946824d4" providerId="ADAL" clId="{019D82B1-69B9-4838-87AC-910DD5901761}" dt="2026-01-26T14:10:18.281" v="275" actId="962"/>
          <ac:picMkLst>
            <pc:docMk/>
            <pc:sldMk cId="4225603387" sldId="256"/>
            <ac:picMk id="12" creationId="{20B3FCC4-8427-4429-B6CF-5BEE397BBF22}"/>
          </ac:picMkLst>
        </pc:picChg>
        <pc:picChg chg="mod">
          <ac:chgData name="Young, Stephanie" userId="8d23e428-f693-4a43-a76d-cf7e946824d4" providerId="ADAL" clId="{019D82B1-69B9-4838-87AC-910DD5901761}" dt="2026-01-26T14:10:01.063" v="165" actId="962"/>
          <ac:picMkLst>
            <pc:docMk/>
            <pc:sldMk cId="4225603387" sldId="256"/>
            <ac:picMk id="14" creationId="{CD592AAD-585D-478F-8967-131947CD7676}"/>
          </ac:picMkLst>
        </pc:picChg>
      </pc:sldChg>
      <pc:sldChg chg="modSp mod">
        <pc:chgData name="Young, Stephanie" userId="8d23e428-f693-4a43-a76d-cf7e946824d4" providerId="ADAL" clId="{019D82B1-69B9-4838-87AC-910DD5901761}" dt="2026-01-20T20:00:42.239" v="61" actId="1076"/>
        <pc:sldMkLst>
          <pc:docMk/>
          <pc:sldMk cId="3185863926" sldId="257"/>
        </pc:sldMkLst>
        <pc:spChg chg="mod">
          <ac:chgData name="Young, Stephanie" userId="8d23e428-f693-4a43-a76d-cf7e946824d4" providerId="ADAL" clId="{019D82B1-69B9-4838-87AC-910DD5901761}" dt="2026-01-20T20:00:42.239" v="61" actId="1076"/>
          <ac:spMkLst>
            <pc:docMk/>
            <pc:sldMk cId="3185863926" sldId="257"/>
            <ac:spMk id="3" creationId="{02B7D4D6-021F-44EE-83FF-2EE7C0424C70}"/>
          </ac:spMkLst>
        </pc:spChg>
      </pc:sldChg>
      <pc:sldChg chg="modSp mod">
        <pc:chgData name="Young, Stephanie" userId="8d23e428-f693-4a43-a76d-cf7e946824d4" providerId="ADAL" clId="{019D82B1-69B9-4838-87AC-910DD5901761}" dt="2026-01-20T20:00:55.219" v="63" actId="14100"/>
        <pc:sldMkLst>
          <pc:docMk/>
          <pc:sldMk cId="3869037360" sldId="264"/>
        </pc:sldMkLst>
        <pc:spChg chg="mod">
          <ac:chgData name="Young, Stephanie" userId="8d23e428-f693-4a43-a76d-cf7e946824d4" providerId="ADAL" clId="{019D82B1-69B9-4838-87AC-910DD5901761}" dt="2026-01-20T20:00:55.219" v="63" actId="14100"/>
          <ac:spMkLst>
            <pc:docMk/>
            <pc:sldMk cId="3869037360" sldId="264"/>
            <ac:spMk id="3" creationId="{D2EE881D-2573-4667-BB88-363444A1611E}"/>
          </ac:spMkLst>
        </pc:spChg>
      </pc:sldChg>
      <pc:sldChg chg="modSp mod">
        <pc:chgData name="Young, Stephanie" userId="8d23e428-f693-4a43-a76d-cf7e946824d4" providerId="ADAL" clId="{019D82B1-69B9-4838-87AC-910DD5901761}" dt="2026-01-26T14:20:46.604" v="295" actId="962"/>
        <pc:sldMkLst>
          <pc:docMk/>
          <pc:sldMk cId="1334137665" sldId="273"/>
        </pc:sldMkLst>
        <pc:spChg chg="mod">
          <ac:chgData name="Young, Stephanie" userId="8d23e428-f693-4a43-a76d-cf7e946824d4" providerId="ADAL" clId="{019D82B1-69B9-4838-87AC-910DD5901761}" dt="2026-01-20T18:27:03.195" v="29" actId="20577"/>
          <ac:spMkLst>
            <pc:docMk/>
            <pc:sldMk cId="1334137665" sldId="273"/>
            <ac:spMk id="10" creationId="{AF15DE5C-F86F-40FD-AF4E-CD86D2B5C0DE}"/>
          </ac:spMkLst>
        </pc:spChg>
        <pc:picChg chg="mod">
          <ac:chgData name="Young, Stephanie" userId="8d23e428-f693-4a43-a76d-cf7e946824d4" providerId="ADAL" clId="{019D82B1-69B9-4838-87AC-910DD5901761}" dt="2026-01-26T14:20:46.604" v="295" actId="962"/>
          <ac:picMkLst>
            <pc:docMk/>
            <pc:sldMk cId="1334137665" sldId="273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019D82B1-69B9-4838-87AC-910DD5901761}" dt="2026-01-20T18:26:33.502" v="19" actId="20577"/>
        <pc:sldMkLst>
          <pc:docMk/>
          <pc:sldMk cId="2146854426" sldId="276"/>
        </pc:sldMkLst>
        <pc:spChg chg="mod">
          <ac:chgData name="Young, Stephanie" userId="8d23e428-f693-4a43-a76d-cf7e946824d4" providerId="ADAL" clId="{019D82B1-69B9-4838-87AC-910DD5901761}" dt="2026-01-20T18:26:33.502" v="19" actId="20577"/>
          <ac:spMkLst>
            <pc:docMk/>
            <pc:sldMk cId="2146854426" sldId="276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019D82B1-69B9-4838-87AC-910DD5901761}" dt="2026-01-20T18:26:39.352" v="21" actId="20577"/>
        <pc:sldMkLst>
          <pc:docMk/>
          <pc:sldMk cId="875875629" sldId="277"/>
        </pc:sldMkLst>
        <pc:spChg chg="mod">
          <ac:chgData name="Young, Stephanie" userId="8d23e428-f693-4a43-a76d-cf7e946824d4" providerId="ADAL" clId="{019D82B1-69B9-4838-87AC-910DD5901761}" dt="2026-01-20T18:26:39.352" v="21" actId="20577"/>
          <ac:spMkLst>
            <pc:docMk/>
            <pc:sldMk cId="875875629" sldId="277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019D82B1-69B9-4838-87AC-910DD5901761}" dt="2026-01-20T18:26:53.385" v="27" actId="20577"/>
        <pc:sldMkLst>
          <pc:docMk/>
          <pc:sldMk cId="3713616108" sldId="278"/>
        </pc:sldMkLst>
        <pc:spChg chg="mod">
          <ac:chgData name="Young, Stephanie" userId="8d23e428-f693-4a43-a76d-cf7e946824d4" providerId="ADAL" clId="{019D82B1-69B9-4838-87AC-910DD5901761}" dt="2026-01-20T18:26:44.641" v="23" actId="20577"/>
          <ac:spMkLst>
            <pc:docMk/>
            <pc:sldMk cId="3713616108" sldId="278"/>
            <ac:spMk id="4" creationId="{8B5BC9E6-8443-4BEB-8B8E-4DACAA088EA9}"/>
          </ac:spMkLst>
        </pc:spChg>
        <pc:spChg chg="mod">
          <ac:chgData name="Young, Stephanie" userId="8d23e428-f693-4a43-a76d-cf7e946824d4" providerId="ADAL" clId="{019D82B1-69B9-4838-87AC-910DD5901761}" dt="2026-01-20T18:26:53.385" v="27" actId="20577"/>
          <ac:spMkLst>
            <pc:docMk/>
            <pc:sldMk cId="3713616108" sldId="278"/>
            <ac:spMk id="6" creationId="{6A8DE516-9460-2703-945B-4CF1B3483BCF}"/>
          </ac:spMkLst>
        </pc:spChg>
      </pc:sldChg>
      <pc:sldChg chg="modSp mod">
        <pc:chgData name="Young, Stephanie" userId="8d23e428-f693-4a43-a76d-cf7e946824d4" providerId="ADAL" clId="{019D82B1-69B9-4838-87AC-910DD5901761}" dt="2026-01-26T14:21:08.238" v="297" actId="962"/>
        <pc:sldMkLst>
          <pc:docMk/>
          <pc:sldMk cId="737099604" sldId="280"/>
        </pc:sldMkLst>
        <pc:spChg chg="mod">
          <ac:chgData name="Young, Stephanie" userId="8d23e428-f693-4a43-a76d-cf7e946824d4" providerId="ADAL" clId="{019D82B1-69B9-4838-87AC-910DD5901761}" dt="2026-01-20T18:28:15.311" v="33" actId="20577"/>
          <ac:spMkLst>
            <pc:docMk/>
            <pc:sldMk cId="737099604" sldId="280"/>
            <ac:spMk id="10" creationId="{AF15DE5C-F86F-40FD-AF4E-CD86D2B5C0DE}"/>
          </ac:spMkLst>
        </pc:spChg>
        <pc:picChg chg="mod">
          <ac:chgData name="Young, Stephanie" userId="8d23e428-f693-4a43-a76d-cf7e946824d4" providerId="ADAL" clId="{019D82B1-69B9-4838-87AC-910DD5901761}" dt="2026-01-26T14:21:08.238" v="297" actId="962"/>
          <ac:picMkLst>
            <pc:docMk/>
            <pc:sldMk cId="737099604" sldId="280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019D82B1-69B9-4838-87AC-910DD5901761}" dt="2026-01-26T14:28:42.043" v="450" actId="962"/>
        <pc:sldMkLst>
          <pc:docMk/>
          <pc:sldMk cId="1492677410" sldId="284"/>
        </pc:sldMkLst>
        <pc:spChg chg="mod">
          <ac:chgData name="Young, Stephanie" userId="8d23e428-f693-4a43-a76d-cf7e946824d4" providerId="ADAL" clId="{019D82B1-69B9-4838-87AC-910DD5901761}" dt="2026-01-26T14:19:29.498" v="292" actId="20577"/>
          <ac:spMkLst>
            <pc:docMk/>
            <pc:sldMk cId="1492677410" sldId="284"/>
            <ac:spMk id="3" creationId="{D2EE881D-2573-4667-BB88-363444A1611E}"/>
          </ac:spMkLst>
        </pc:spChg>
        <pc:spChg chg="mod">
          <ac:chgData name="Young, Stephanie" userId="8d23e428-f693-4a43-a76d-cf7e946824d4" providerId="ADAL" clId="{019D82B1-69B9-4838-87AC-910DD5901761}" dt="2026-01-20T19:56:29.795" v="49" actId="113"/>
          <ac:spMkLst>
            <pc:docMk/>
            <pc:sldMk cId="1492677410" sldId="284"/>
            <ac:spMk id="5" creationId="{8A846C25-1352-4B0A-847E-BFBD33B0C692}"/>
          </ac:spMkLst>
        </pc:spChg>
        <pc:cxnChg chg="mod">
          <ac:chgData name="Young, Stephanie" userId="8d23e428-f693-4a43-a76d-cf7e946824d4" providerId="ADAL" clId="{019D82B1-69B9-4838-87AC-910DD5901761}" dt="2026-01-26T14:28:42.043" v="450" actId="962"/>
          <ac:cxnSpMkLst>
            <pc:docMk/>
            <pc:sldMk cId="1492677410" sldId="284"/>
            <ac:cxnSpMk id="7" creationId="{DDDF6CD6-8B61-44DD-B2C1-CCDE65E38ECF}"/>
          </ac:cxnSpMkLst>
        </pc:cxnChg>
      </pc:sldChg>
      <pc:sldChg chg="modSp mod">
        <pc:chgData name="Young, Stephanie" userId="8d23e428-f693-4a43-a76d-cf7e946824d4" providerId="ADAL" clId="{019D82B1-69B9-4838-87AC-910DD5901761}" dt="2026-01-26T14:21:00.798" v="296" actId="962"/>
        <pc:sldMkLst>
          <pc:docMk/>
          <pc:sldMk cId="1024431073" sldId="285"/>
        </pc:sldMkLst>
        <pc:picChg chg="mod">
          <ac:chgData name="Young, Stephanie" userId="8d23e428-f693-4a43-a76d-cf7e946824d4" providerId="ADAL" clId="{019D82B1-69B9-4838-87AC-910DD5901761}" dt="2026-01-26T14:21:00.798" v="296" actId="962"/>
          <ac:picMkLst>
            <pc:docMk/>
            <pc:sldMk cId="1024431073" sldId="285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019D82B1-69B9-4838-87AC-910DD5901761}" dt="2026-01-26T14:28:13.087" v="449" actId="962"/>
        <pc:sldMkLst>
          <pc:docMk/>
          <pc:sldMk cId="2861398947" sldId="288"/>
        </pc:sldMkLst>
        <pc:picChg chg="mod">
          <ac:chgData name="Young, Stephanie" userId="8d23e428-f693-4a43-a76d-cf7e946824d4" providerId="ADAL" clId="{019D82B1-69B9-4838-87AC-910DD5901761}" dt="2026-01-26T14:28:13.087" v="449" actId="962"/>
          <ac:picMkLst>
            <pc:docMk/>
            <pc:sldMk cId="2861398947" sldId="288"/>
            <ac:picMk id="7" creationId="{E65CB098-35A2-40F1-0713-1F3F4170CCFC}"/>
          </ac:picMkLst>
        </pc:picChg>
      </pc:sldChg>
      <pc:sldChg chg="modSp mod">
        <pc:chgData name="Young, Stephanie" userId="8d23e428-f693-4a43-a76d-cf7e946824d4" providerId="ADAL" clId="{019D82B1-69B9-4838-87AC-910DD5901761}" dt="2026-01-26T14:14:04.001" v="283" actId="962"/>
        <pc:sldMkLst>
          <pc:docMk/>
          <pc:sldMk cId="216911974" sldId="294"/>
        </pc:sldMkLst>
        <pc:picChg chg="mod">
          <ac:chgData name="Young, Stephanie" userId="8d23e428-f693-4a43-a76d-cf7e946824d4" providerId="ADAL" clId="{019D82B1-69B9-4838-87AC-910DD5901761}" dt="2026-01-26T14:14:04.001" v="283" actId="962"/>
          <ac:picMkLst>
            <pc:docMk/>
            <pc:sldMk cId="216911974" sldId="294"/>
            <ac:picMk id="7" creationId="{A9DDF2C8-931B-5BF6-5F41-B29416F639C0}"/>
          </ac:picMkLst>
        </pc:picChg>
      </pc:sldChg>
      <pc:sldChg chg="modSp mod">
        <pc:chgData name="Young, Stephanie" userId="8d23e428-f693-4a43-a76d-cf7e946824d4" providerId="ADAL" clId="{019D82B1-69B9-4838-87AC-910DD5901761}" dt="2026-01-26T14:11:13.735" v="277" actId="962"/>
        <pc:sldMkLst>
          <pc:docMk/>
          <pc:sldMk cId="369332589" sldId="295"/>
        </pc:sldMkLst>
        <pc:picChg chg="mod">
          <ac:chgData name="Young, Stephanie" userId="8d23e428-f693-4a43-a76d-cf7e946824d4" providerId="ADAL" clId="{019D82B1-69B9-4838-87AC-910DD5901761}" dt="2026-01-26T14:11:13.735" v="277" actId="962"/>
          <ac:picMkLst>
            <pc:docMk/>
            <pc:sldMk cId="369332589" sldId="295"/>
            <ac:picMk id="7" creationId="{A9DDF2C8-931B-5BF6-5F41-B29416F639C0}"/>
          </ac:picMkLst>
        </pc:picChg>
      </pc:sldChg>
      <pc:sldChg chg="modSp mod">
        <pc:chgData name="Young, Stephanie" userId="8d23e428-f693-4a43-a76d-cf7e946824d4" providerId="ADAL" clId="{019D82B1-69B9-4838-87AC-910DD5901761}" dt="2026-01-26T14:20:32.583" v="294" actId="962"/>
        <pc:sldMkLst>
          <pc:docMk/>
          <pc:sldMk cId="3843293344" sldId="296"/>
        </pc:sldMkLst>
        <pc:picChg chg="mod">
          <ac:chgData name="Young, Stephanie" userId="8d23e428-f693-4a43-a76d-cf7e946824d4" providerId="ADAL" clId="{019D82B1-69B9-4838-87AC-910DD5901761}" dt="2026-01-26T14:20:32.583" v="294" actId="962"/>
          <ac:picMkLst>
            <pc:docMk/>
            <pc:sldMk cId="3843293344" sldId="296"/>
            <ac:picMk id="7" creationId="{A9DDF2C8-931B-5BF6-5F41-B29416F639C0}"/>
          </ac:picMkLst>
        </pc:picChg>
      </pc:sldChg>
      <pc:sldChg chg="modSp mod">
        <pc:chgData name="Young, Stephanie" userId="8d23e428-f693-4a43-a76d-cf7e946824d4" providerId="ADAL" clId="{019D82B1-69B9-4838-87AC-910DD5901761}" dt="2026-01-26T14:28:50.481" v="451" actId="962"/>
        <pc:sldMkLst>
          <pc:docMk/>
          <pc:sldMk cId="2489122389" sldId="299"/>
        </pc:sldMkLst>
        <pc:spChg chg="mod">
          <ac:chgData name="Young, Stephanie" userId="8d23e428-f693-4a43-a76d-cf7e946824d4" providerId="ADAL" clId="{019D82B1-69B9-4838-87AC-910DD5901761}" dt="2026-01-20T19:58:06.413" v="57" actId="1076"/>
          <ac:spMkLst>
            <pc:docMk/>
            <pc:sldMk cId="2489122389" sldId="299"/>
            <ac:spMk id="3" creationId="{EC3F07C5-3182-B212-24D5-44BDAE359368}"/>
          </ac:spMkLst>
        </pc:spChg>
        <pc:spChg chg="mod">
          <ac:chgData name="Young, Stephanie" userId="8d23e428-f693-4a43-a76d-cf7e946824d4" providerId="ADAL" clId="{019D82B1-69B9-4838-87AC-910DD5901761}" dt="2026-01-20T19:57:11.046" v="53" actId="113"/>
          <ac:spMkLst>
            <pc:docMk/>
            <pc:sldMk cId="2489122389" sldId="299"/>
            <ac:spMk id="5" creationId="{DF48BBCC-1215-1AB2-B64B-DE36201C6F73}"/>
          </ac:spMkLst>
        </pc:spChg>
        <pc:cxnChg chg="mod">
          <ac:chgData name="Young, Stephanie" userId="8d23e428-f693-4a43-a76d-cf7e946824d4" providerId="ADAL" clId="{019D82B1-69B9-4838-87AC-910DD5901761}" dt="2026-01-26T14:28:50.481" v="451" actId="962"/>
          <ac:cxnSpMkLst>
            <pc:docMk/>
            <pc:sldMk cId="2489122389" sldId="299"/>
            <ac:cxnSpMk id="7" creationId="{E4B9B47C-6408-48F8-D053-A201890B347D}"/>
          </ac:cxnSpMkLst>
        </pc:cxnChg>
      </pc:sldChg>
    </pc:docChg>
  </pc:docChgLst>
  <pc:docChgLst>
    <pc:chgData name="Young, Stephanie" userId="S::stephanie.young@ssa.gov::8d23e428-f693-4a43-a76d-cf7e946824d4" providerId="AD" clId="Web-{411EE130-F014-6051-1266-CE0CCD03101A}"/>
    <pc:docChg chg="modSld">
      <pc:chgData name="Young, Stephanie" userId="S::stephanie.young@ssa.gov::8d23e428-f693-4a43-a76d-cf7e946824d4" providerId="AD" clId="Web-{411EE130-F014-6051-1266-CE0CCD03101A}" dt="2026-01-22T14:31:45.508" v="21" actId="20577"/>
      <pc:docMkLst>
        <pc:docMk/>
      </pc:docMkLst>
      <pc:sldChg chg="modSp">
        <pc:chgData name="Young, Stephanie" userId="S::stephanie.young@ssa.gov::8d23e428-f693-4a43-a76d-cf7e946824d4" providerId="AD" clId="Web-{411EE130-F014-6051-1266-CE0CCD03101A}" dt="2026-01-22T14:31:45.508" v="21" actId="20577"/>
        <pc:sldMkLst>
          <pc:docMk/>
          <pc:sldMk cId="2489122389" sldId="299"/>
        </pc:sldMkLst>
        <pc:spChg chg="mod">
          <ac:chgData name="Young, Stephanie" userId="S::stephanie.young@ssa.gov::8d23e428-f693-4a43-a76d-cf7e946824d4" providerId="AD" clId="Web-{411EE130-F014-6051-1266-CE0CCD03101A}" dt="2026-01-22T14:31:45.508" v="21" actId="20577"/>
          <ac:spMkLst>
            <pc:docMk/>
            <pc:sldMk cId="2489122389" sldId="299"/>
            <ac:spMk id="3" creationId="{EC3F07C5-3182-B212-24D5-44BDAE3593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71460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1429207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2143811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2858414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3573018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4287622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5002225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5716829" algn="l" defTabSz="1429207" rtl="0" eaLnBrk="1" latinLnBrk="0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9AD70-839B-E133-3716-17AEABD8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5FE9A-35E9-9B04-42EE-D9CFBFC56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22539-F62E-EDA3-9D46-23671D3AF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29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Add your agency logo to the picture icon.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F9125-99DA-40FF-A71D-161F472B3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5AF3-145A-410A-0DCE-5B4B80231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97DAD-8D74-92C6-A1E1-DD6B17FD9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E23FD-48E7-15FA-0CDC-F25601E9F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86F2-9833-C054-A957-C7EC6237B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ssa.gov/scam" TargetMode="External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m the Scam Social Media Graphic of a phone and a hand hanging up on a call. Icon">
            <a:extLst>
              <a:ext uri="{FF2B5EF4-FFF2-40B4-BE49-F238E27FC236}">
                <a16:creationId xmlns:a16="http://schemas.microsoft.com/office/drawing/2014/main" id="{C0D45DD3-1B21-A511-F824-601D9CE7B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4"/>
          <a:stretch/>
        </p:blipFill>
        <p:spPr>
          <a:xfrm>
            <a:off x="5674720" y="1925341"/>
            <a:ext cx="9568455" cy="12815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5" y="1"/>
            <a:ext cx="14837030" cy="6076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National Slam 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the Scam Day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9000" b="1" dirty="0">
                <a:solidFill>
                  <a:srgbClr val="002060"/>
                </a:solidFill>
                <a:latin typeface="Bahnschrift SemiBold"/>
              </a:rPr>
              <a:t>#SlamTheScam</a:t>
            </a:r>
            <a:br>
              <a:rPr lang="en-US" sz="9000" b="1" dirty="0">
                <a:latin typeface="Bahnschrift SemiBold" panose="020B0502040204020203" pitchFamily="34" charset="0"/>
              </a:rPr>
            </a:br>
            <a:r>
              <a:rPr lang="en-US" sz="7000" b="1" dirty="0">
                <a:solidFill>
                  <a:srgbClr val="002060"/>
                </a:solidFill>
                <a:latin typeface="Bahnschrift SemiBold"/>
              </a:rPr>
              <a:t>MARCH 5, 2026</a:t>
            </a:r>
            <a:br>
              <a:rPr lang="en-US" sz="4000" b="1" dirty="0">
                <a:latin typeface="Bahnschrift SemiBold" panose="020B0502040204020203" pitchFamily="34" charset="0"/>
              </a:rPr>
            </a:br>
            <a:endParaRPr lang="en-US" sz="4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Picture 11" descr="Social Security Administration Logo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14" y="12946347"/>
            <a:ext cx="2038927" cy="2038927"/>
          </a:xfrm>
          <a:prstGeom prst="rect">
            <a:avLst/>
          </a:prstGeom>
        </p:spPr>
      </p:pic>
      <p:pic>
        <p:nvPicPr>
          <p:cNvPr id="14" name="Picture 13" descr="Office of the Inspector General Logo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" y="13099178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038349"/>
            <a:ext cx="15243174" cy="17281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407927" y="704390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719952" y="2196044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524644" y="11375260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7124598" y="6602413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2D68A-1789-BF91-6E13-51E556E0C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C5DE3-6FAF-652F-2DF4-FA0AE4C41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A66AC-CC26-5535-33FF-1B983F81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1B64F-C912-5E48-04FC-9B5AD0D05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36835" y="11125200"/>
            <a:ext cx="3063715" cy="30450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83378-E4DF-D454-FB1A-60FECD04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454" y="686753"/>
            <a:ext cx="9770446" cy="8471960"/>
          </a:xfrm>
        </p:spPr>
        <p:txBody>
          <a:bodyPr/>
          <a:lstStyle/>
          <a:p>
            <a:endParaRPr lang="en-US" sz="480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8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-1587" y="-3241308"/>
            <a:ext cx="15243174" cy="1848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620000" y="-261610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834002" y="1693427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620000" y="5963016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834002" y="10134556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Share #SlamTheScam content during National Consumer Protection Week, March 1 - 7,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7370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42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 Media Infographic explaining how to #SlamTheScam. ">
            <a:extLst>
              <a:ext uri="{FF2B5EF4-FFF2-40B4-BE49-F238E27FC236}">
                <a16:creationId xmlns:a16="http://schemas.microsoft.com/office/drawing/2014/main" id="{E65CB098-35A2-40F1-0713-1F3F4170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880C4A-1773-C2FB-9184-B5794A3B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5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36F1B17-AA6A-3221-3D3B-9F793A9C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44" y="0"/>
            <a:ext cx="8574286" cy="15243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5D137-2332-83AA-D07B-29CB0D436563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</p:spTree>
    <p:extLst>
      <p:ext uri="{BB962C8B-B14F-4D97-AF65-F5344CB8AC3E}">
        <p14:creationId xmlns:p14="http://schemas.microsoft.com/office/powerpoint/2010/main" val="351572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4399-0984-B001-2061-9649E7B4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0EA11-EB88-429D-0041-B6D3A95EF0FC}"/>
              </a:ext>
            </a:extLst>
          </p:cNvPr>
          <p:cNvSpPr txBox="1"/>
          <p:nvPr/>
        </p:nvSpPr>
        <p:spPr>
          <a:xfrm>
            <a:off x="12172950" y="6190426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results, download the story slide as an image, and edit directly in the Instagram app.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81815-4BC5-C9BE-5B68-A6502341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4" y="-751"/>
            <a:ext cx="8631933" cy="152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17" y="2292708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5317" y="3740727"/>
            <a:ext cx="13218029" cy="10619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On March 5, 2026, help Social Security Administration and the Office of the Inspector General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for the seventh annual National Slam the Scam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 to raise public awareness of government imposter scams that continue to plague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1 – 7,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on Instagram during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and on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891" y="5780384"/>
            <a:ext cx="12985951" cy="86256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 suspicious call, text, letter, or email? Take action to protect yourself and follow these steps to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u="sng" dirty="0">
                <a:solidFill>
                  <a:schemeClr val="accent1"/>
                </a:solidFill>
                <a:latin typeface="Arial"/>
                <a:cs typeface="Arial"/>
                <a:hlinkClick r:id="rId2"/>
              </a:rPr>
              <a:t>ssa.gov/scam</a:t>
            </a:r>
            <a: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Week! Help us </a:t>
            </a: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  <a:t>—don’t let government imposters fool you. Spot scams, know the red flags, and report suspicious activity at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may pose as government officials and pressure you for immediate payment. Don’t fall for it!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suspicious activity at: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, and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#NCPW 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to your message and remember to share. Let’s get the word out to as many people as possible.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7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8013-CDA9-E987-65B0-FFD15E308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54F-8EC9-2BFA-43A3-A7CECD90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19" y="837149"/>
            <a:ext cx="11215271" cy="10744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000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F07C5-3182-B212-24D5-44BDAE35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312" y="5871169"/>
            <a:ext cx="13759109" cy="87180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¿Sabe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un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carta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o un email de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persona que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? </a:t>
            </a:r>
            <a:r>
              <a:rPr lang="en-US" sz="2300" dirty="0">
                <a:solidFill>
                  <a:srgbClr val="002060"/>
                </a:solidFill>
                <a:latin typeface="Arial"/>
                <a:ea typeface="+mn-lt"/>
                <a:cs typeface="+mn-lt"/>
                <a:hlinkClick r:id="rId2"/>
              </a:rPr>
              <a:t>ssa.gov/espanol/estafas/</a:t>
            </a:r>
            <a:r>
              <a:rPr lang="en-US" sz="23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#OjoConLasEstafas #NCPW2026</a:t>
            </a:r>
            <a:endParaRPr lang="en-US" sz="2300" b="1" dirty="0">
              <a:solidFill>
                <a:srgbClr val="002060"/>
              </a:solidFill>
              <a:latin typeface="Arial"/>
              <a:cs typeface="Arial"/>
              <a:hlinkClick r:id="" action="ppaction://noactio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300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un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Calibri"/>
                <a:hlinkClick r:id="rId2"/>
              </a:rPr>
              <a:t>ssa.gov/espanol/estafas/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2300" b="1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de #SeguroSocial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 Ayúdenos a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un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y par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aremos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2300" b="1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 Es probable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qu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lo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 ¡No se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! ¡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y CIERRE LA LLAMADA!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la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23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las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de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, y 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ssa.gov/espanol/estafas/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  </a:t>
            </a:r>
            <a:r>
              <a:rPr lang="en-US" sz="23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23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8BBCC-1215-1AB2-B64B-DE36201C6F73}"/>
              </a:ext>
            </a:extLst>
          </p:cNvPr>
          <p:cNvSpPr txBox="1"/>
          <p:nvPr/>
        </p:nvSpPr>
        <p:spPr>
          <a:xfrm>
            <a:off x="1496166" y="2137827"/>
            <a:ext cx="1219340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Copy, paste, and share the Spanish messages below to support National Slam the Scam Day or create your own Spanish messages. Add hashtags such as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, and 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to your message and remember to share. Let’s get the word out to as many people as possible. 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B9B47C-6408-48F8-D053-A201890B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24319" y="5554147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2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  <a:br>
              <a:rPr lang="en-US" sz="4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</a:br>
            <a:r>
              <a:rPr lang="en-US" sz="4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4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ssa.gov/scam</a:t>
            </a:r>
            <a:endParaRPr lang="en-US" sz="4500" dirty="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7" name="Content Placeholder 6" descr="Slam the Scam Social Media Graphic of a phone and a hand hanging up on a call. Icon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8432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18" y="781050"/>
            <a:ext cx="11215271" cy="262760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Instagram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167" y="4320150"/>
            <a:ext cx="12193402" cy="9776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Help protect your community by sharing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content. Don’t forget to share other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posts and stories.</a:t>
            </a:r>
          </a:p>
          <a:p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Save the template slides as an image and share using the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hashtag.</a:t>
            </a:r>
          </a:p>
          <a:p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, March 1 - 7,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  <a:endParaRPr lang="en-US" sz="9000"/>
          </a:p>
        </p:txBody>
      </p:sp>
      <p:pic>
        <p:nvPicPr>
          <p:cNvPr id="7" name="Content Placeholder 6" descr="Slam the Scam Social Media Graphic of a phone and a hand hanging up on a call. Icon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36933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347730" y="1337183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						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704850" y="5645987"/>
            <a:ext cx="5033477" cy="49398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Post:  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#NCPW2026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B7F1C9C6-5FDD-2738-9864-344D3EE7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1" y="4705350"/>
            <a:ext cx="7607416" cy="76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122423" y="1413382"/>
            <a:ext cx="121192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								 agency</a:t>
            </a:r>
          </a:p>
          <a:p>
            <a:endParaRPr lang="en-US" sz="45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8" y="6369886"/>
            <a:ext cx="5205471" cy="27469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Story Stickers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[link: 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</a:t>
            </a:r>
            <a:r>
              <a:rPr lang="en-US" sz="350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/scam</a:t>
            </a:r>
            <a:r>
              <a:rPr lang="en-US" sz="3500">
                <a:solidFill>
                  <a:srgbClr val="002060"/>
                </a:solidFill>
                <a:latin typeface="Arial"/>
                <a:cs typeface="Arial"/>
              </a:rPr>
              <a:t>]</a:t>
            </a:r>
            <a:endParaRPr lang="en-US" sz="3500" dirty="0">
              <a:solidFill>
                <a:srgbClr val="002060"/>
              </a:solidFill>
              <a:latin typeface="Arial"/>
              <a:cs typeface="Arial"/>
            </a:endParaRP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[hashtags: #SlamTheScam #NCPW2026]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A9285A8D-18E2-87D9-5E9D-31358702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29" y="3290700"/>
            <a:ext cx="6246812" cy="111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1561981" y="1146682"/>
            <a:ext cx="1211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						 and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1747779" y="6137875"/>
            <a:ext cx="3971498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Arial"/>
                <a:cs typeface="Arial"/>
              </a:rPr>
              <a:t>Story Stickers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[link: 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ssa.gov/scam</a:t>
            </a: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] </a:t>
            </a:r>
          </a:p>
          <a:p>
            <a:pPr defTabSz="866760">
              <a:lnSpc>
                <a:spcPct val="90000"/>
              </a:lnSpc>
              <a:spcBef>
                <a:spcPts val="948"/>
              </a:spcBef>
              <a:defRPr/>
            </a:pPr>
            <a:r>
              <a:rPr lang="en-US" sz="3500" dirty="0">
                <a:solidFill>
                  <a:srgbClr val="002060"/>
                </a:solidFill>
                <a:latin typeface="Arial"/>
                <a:cs typeface="Arial"/>
              </a:rPr>
              <a:t>[hashtags: #SlamTheScam #NCPW2026]</a:t>
            </a: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Help get the word out about government imposter scams on March 9. Visit [link: ssa.gov/scam] to learn how you can #SlamTheScam #NCPW2023">
            <a:extLst>
              <a:ext uri="{FF2B5EF4-FFF2-40B4-BE49-F238E27FC236}">
                <a16:creationId xmlns:a16="http://schemas.microsoft.com/office/drawing/2014/main" id="{0CDB0805-3252-0858-D8DF-96B71993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109493"/>
            <a:ext cx="5806787" cy="10323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DE516-9460-2703-945B-4CF1B3483BCF}"/>
              </a:ext>
            </a:extLst>
          </p:cNvPr>
          <p:cNvSpPr txBox="1"/>
          <p:nvPr/>
        </p:nvSpPr>
        <p:spPr>
          <a:xfrm>
            <a:off x="7772628" y="3697118"/>
            <a:ext cx="407647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Help get the word out about government imposter scams on March 5. Visit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2060"/>
                </a:solidFill>
                <a:highlight>
                  <a:srgbClr val="C0C0C0"/>
                </a:highlight>
                <a:latin typeface="Arial"/>
                <a:cs typeface="Arial"/>
              </a:rPr>
              <a:t>[link: ssa.gov/scam</a:t>
            </a:r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]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to learn how you can </a:t>
            </a:r>
            <a:r>
              <a:rPr lang="en-US" sz="2800" dirty="0">
                <a:solidFill>
                  <a:srgbClr val="002060"/>
                </a:solidFill>
                <a:highlight>
                  <a:srgbClr val="C0C0C0"/>
                </a:highlight>
                <a:latin typeface="Arial"/>
                <a:cs typeface="Arial"/>
              </a:rPr>
              <a:t>#SlamTheScam #NCPW2026</a:t>
            </a:r>
            <a:endParaRPr lang="en-US" sz="2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36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DC8-C371-A475-2330-4BABED8C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8" y="728434"/>
            <a:ext cx="13147238" cy="2946309"/>
          </a:xfrm>
        </p:spPr>
        <p:txBody>
          <a:bodyPr>
            <a:normAutofit/>
          </a:bodyPr>
          <a:lstStyle/>
          <a:p>
            <a:r>
              <a:rPr lang="en-US" sz="9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  <a:endParaRPr lang="en-US" sz="9000"/>
          </a:p>
        </p:txBody>
      </p:sp>
      <p:pic>
        <p:nvPicPr>
          <p:cNvPr id="7" name="Content Placeholder 6" descr="Slam the Scam Social Media Graphic of a phone and a hand hanging up on a call. Icon">
            <a:extLst>
              <a:ext uri="{FF2B5EF4-FFF2-40B4-BE49-F238E27FC236}">
                <a16:creationId xmlns:a16="http://schemas.microsoft.com/office/drawing/2014/main" id="{A9DDF2C8-931B-5BF6-5F41-B29416F6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4875" r="27430" b="26460"/>
          <a:stretch/>
        </p:blipFill>
        <p:spPr>
          <a:xfrm>
            <a:off x="2286000" y="3065983"/>
            <a:ext cx="12957175" cy="12177192"/>
          </a:xfrm>
        </p:spPr>
      </p:pic>
    </p:spTree>
    <p:extLst>
      <p:ext uri="{BB962C8B-B14F-4D97-AF65-F5344CB8AC3E}">
        <p14:creationId xmlns:p14="http://schemas.microsoft.com/office/powerpoint/2010/main" val="2169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1" y="-2244435"/>
            <a:ext cx="15243174" cy="17376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7806313" y="693650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605401" y="1851215"/>
            <a:ext cx="5409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post template.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7406063" y="6836757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738753" y="9951055"/>
            <a:ext cx="5409281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Add hashtags such as #SlamTheScam, #NCPW2026, and #NCPW to your caption.</a:t>
            </a:r>
          </a:p>
          <a:p>
            <a:pPr algn="r"/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Tip: For best results, edit the blank story template in the Instagram app.</a:t>
            </a:r>
          </a:p>
          <a:p>
            <a:pPr algn="r"/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4afe60ccb112991f9e8049a4f4064e9e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770f46d20dd8784825832508ad5afb3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472F5-2CB4-4706-B812-74B66F55E0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881352-4118-444C-8342-3C55210C7F24}">
  <ds:schemaRefs>
    <ds:schemaRef ds:uri="http://schemas.microsoft.com/office/2006/documentManagement/types"/>
    <ds:schemaRef ds:uri="07c7fcb7-5c43-4032-a2cf-557d02410901"/>
    <ds:schemaRef ds:uri="ee0e8df6-4683-4906-89d2-a3a9e1a315f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D8373C-76F3-4DB7-BBD9-E98389AD5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e8df6-4683-4906-89d2-a3a9e1a315fe"/>
    <ds:schemaRef ds:uri="07c7fcb7-5c43-4032-a2cf-557d02410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1188</Words>
  <Application>Microsoft Office PowerPoint</Application>
  <PresentationFormat>Custom</PresentationFormat>
  <Paragraphs>73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 the Scam Day #SlamTheScam MARCH 5, 2026 </vt:lpstr>
      <vt:lpstr>Help us #SlamTheScam!</vt:lpstr>
      <vt:lpstr>#SlamTheScam Instagram Toolkit</vt:lpstr>
      <vt:lpstr>EXAMPLES</vt:lpstr>
      <vt:lpstr>PowerPoint Presentation</vt:lpstr>
      <vt:lpstr>PowerPoint Presentation</vt:lpstr>
      <vt:lpstr>PowerPoint Presentation</vt:lpstr>
      <vt:lpstr>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#SLAMTHESCAM Find more scam awareness resources and information at ssa.gov/scam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Young, Stephanie</cp:lastModifiedBy>
  <cp:revision>24</cp:revision>
  <dcterms:created xsi:type="dcterms:W3CDTF">2022-02-01T19:18:04Z</dcterms:created>
  <dcterms:modified xsi:type="dcterms:W3CDTF">2026-01-27T18:55:26Z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-1705127610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128484545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