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"/>
  </p:notesMasterIdLst>
  <p:sldIdLst>
    <p:sldId id="256" r:id="rId2"/>
    <p:sldId id="261" r:id="rId3"/>
    <p:sldId id="259" r:id="rId4"/>
    <p:sldId id="260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ose, Adam" initials="LA" lastIdx="1" clrIdx="0">
    <p:extLst>
      <p:ext uri="{19B8F6BF-5375-455C-9EA6-DF929625EA0E}">
        <p15:presenceInfo xmlns:p15="http://schemas.microsoft.com/office/powerpoint/2012/main" userId="S-1-5-21-2587397230-3316739918-3431996274-5374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1502" autoAdjust="0"/>
  </p:normalViewPr>
  <p:slideViewPr>
    <p:cSldViewPr snapToGrid="0">
      <p:cViewPr varScale="1">
        <p:scale>
          <a:sx n="76" d="100"/>
          <a:sy n="76" d="100"/>
        </p:scale>
        <p:origin x="12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1E5E1D-021F-409E-96D2-EF1CAA7CD35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8FCC74-A290-4F70-AB73-686F734D6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2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5598-9A78-4976-8223-4B5F5FED22CE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16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06E2-BB6E-4266-8582-610B57371ADA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1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C218-E7F4-4156-B520-48FC5FE570E0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6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6D2F-E83B-4783-B9A3-5133235422FA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3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1C93-54B8-44F2-BD31-304C8A031EC3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77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190-049F-41D5-894C-63225D65E53C}" type="datetime1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0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3843-330E-4618-B569-D75FD6D96D97}" type="datetime1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5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F96A-5E99-42DF-B4A6-C739A6DA61D7}" type="datetime1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9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399F-0A5C-4E39-90D6-8889B9ADFDAB}" type="datetime1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8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854BA13-1E14-4B4F-AA8D-1C3FEE41E446}" type="datetime1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144E-1639-4981-9F7F-5D0433398C83}" type="datetime1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2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9405CE3-D704-48C6-871D-CF78FCDE4CF9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19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960603"/>
            <a:ext cx="10566400" cy="291712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Foundations for </a:t>
            </a:r>
            <a:br>
              <a:rPr lang="en-US" sz="4400" dirty="0" smtClean="0"/>
            </a:br>
            <a:r>
              <a:rPr lang="en-US" sz="4400" dirty="0" smtClean="0"/>
              <a:t>Evidence-Based Policymaking Act [EBPA] &amp; </a:t>
            </a:r>
            <a:br>
              <a:rPr lang="en-US" sz="4400" dirty="0" smtClean="0"/>
            </a:br>
            <a:r>
              <a:rPr lang="en-US" sz="4400" dirty="0" smtClean="0"/>
              <a:t>the Federal Data Strategy 2020 Action Plan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Governance Board</a:t>
            </a:r>
          </a:p>
          <a:p>
            <a:r>
              <a:rPr lang="en-US" dirty="0" smtClean="0"/>
              <a:t>February </a:t>
            </a:r>
            <a:r>
              <a:rPr lang="en-US" dirty="0"/>
              <a:t>6</a:t>
            </a:r>
            <a:r>
              <a:rPr lang="en-US" dirty="0" smtClean="0"/>
              <a:t>, 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509" y="4343400"/>
            <a:ext cx="2892171" cy="109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3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616" y="2267804"/>
            <a:ext cx="10058400" cy="1450757"/>
          </a:xfrm>
        </p:spPr>
        <p:txBody>
          <a:bodyPr/>
          <a:lstStyle/>
          <a:p>
            <a:r>
              <a:rPr lang="en-US" dirty="0" smtClean="0"/>
              <a:t>Welcome to the 2</a:t>
            </a:r>
            <a:r>
              <a:rPr lang="en-US" baseline="30000" dirty="0" smtClean="0"/>
              <a:t>nd</a:t>
            </a:r>
            <a:r>
              <a:rPr lang="en-US" dirty="0" smtClean="0"/>
              <a:t> Data Governance Board Meeting!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1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8271" t="9690" r="18349" b="5822"/>
          <a:stretch/>
        </p:blipFill>
        <p:spPr bwMode="auto">
          <a:xfrm>
            <a:off x="1109093" y="41243"/>
            <a:ext cx="8396857" cy="6296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916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7789" t="9259" r="18109" b="5413"/>
          <a:stretch/>
        </p:blipFill>
        <p:spPr bwMode="auto">
          <a:xfrm>
            <a:off x="997784" y="0"/>
            <a:ext cx="8460540" cy="6334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84495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1920</TotalTime>
  <Words>21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Retrospect</vt:lpstr>
      <vt:lpstr>Foundations for  Evidence-Based Policymaking Act [EBPA] &amp;  the Federal Data Strategy 2020 Action Plan</vt:lpstr>
      <vt:lpstr>Welcome to the 2nd Data Governance Board Meeting!</vt:lpstr>
      <vt:lpstr>PowerPoint Presentation</vt:lpstr>
      <vt:lpstr>PowerPoint Presentation</vt:lpstr>
    </vt:vector>
  </TitlesOfParts>
  <Company>Social Security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for  Evidence-Based Policymaking Act of 2018</dc:title>
  <dc:creator>Weathers, Robert</dc:creator>
  <cp:lastModifiedBy>Weathers, Robert</cp:lastModifiedBy>
  <cp:revision>48</cp:revision>
  <cp:lastPrinted>2019-10-25T14:42:10Z</cp:lastPrinted>
  <dcterms:created xsi:type="dcterms:W3CDTF">2019-08-08T18:41:45Z</dcterms:created>
  <dcterms:modified xsi:type="dcterms:W3CDTF">2020-03-12T19:22:39Z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951507679</vt:i4>
  </property>
  <property fmtid="{D5CDD505-2E9C-101B-9397-08002B2CF9AE}" pid="3" name="_NewReviewCycle">
    <vt:lpwstr/>
  </property>
  <property fmtid="{D5CDD505-2E9C-101B-9397-08002B2CF9AE}" pid="4" name="_EmailSubject">
    <vt:lpwstr>www.ssa.gov/data request</vt:lpwstr>
  </property>
  <property fmtid="{D5CDD505-2E9C-101B-9397-08002B2CF9AE}" pid="5" name="_AuthorEmail">
    <vt:lpwstr>Robert.Weathers@ssa.gov</vt:lpwstr>
  </property>
  <property fmtid="{D5CDD505-2E9C-101B-9397-08002B2CF9AE}" pid="6" name="_AuthorEmailDisplayName">
    <vt:lpwstr>Weathers, Robert</vt:lpwstr>
  </property>
  <property fmtid="{D5CDD505-2E9C-101B-9397-08002B2CF9AE}" pid="7" name="_PreviousAdHocReviewCycleID">
    <vt:i4>-1134444835</vt:i4>
  </property>
</Properties>
</file>