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C78B9-05CD-4D70-905F-E6CFBAB75E3B}" v="4" dt="2026-07-02T16:06:52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er, Christin M.   Office of the Inspector General" userId="7d718c71-21af-41e4-8ee1-538b54d84217" providerId="ADAL" clId="{E72DFDF6-E195-45CD-94BD-FA35EDADABCC}"/>
    <pc:docChg chg="custSel modSld">
      <pc:chgData name="Silver, Christin M.   Office of the Inspector General" userId="7d718c71-21af-41e4-8ee1-538b54d84217" providerId="ADAL" clId="{E72DFDF6-E195-45CD-94BD-FA35EDADABCC}" dt="2026-07-02T16:06:59.015" v="148" actId="962"/>
      <pc:docMkLst>
        <pc:docMk/>
      </pc:docMkLst>
      <pc:sldChg chg="addSp delSp modSp mod">
        <pc:chgData name="Silver, Christin M.   Office of the Inspector General" userId="7d718c71-21af-41e4-8ee1-538b54d84217" providerId="ADAL" clId="{E72DFDF6-E195-45CD-94BD-FA35EDADABCC}" dt="2026-07-02T15:43:15.357" v="135" actId="962"/>
        <pc:sldMkLst>
          <pc:docMk/>
          <pc:sldMk cId="3650470146" sldId="256"/>
        </pc:sldMkLst>
        <pc:picChg chg="add mod">
          <ac:chgData name="Silver, Christin M.   Office of the Inspector General" userId="7d718c71-21af-41e4-8ee1-538b54d84217" providerId="ADAL" clId="{E72DFDF6-E195-45CD-94BD-FA35EDADABCC}" dt="2026-07-02T15:43:15.357" v="135" actId="962"/>
          <ac:picMkLst>
            <pc:docMk/>
            <pc:sldMk cId="3650470146" sldId="256"/>
            <ac:picMk id="5" creationId="{7A2CD513-592D-038A-AD41-A7693C1986FC}"/>
          </ac:picMkLst>
        </pc:picChg>
      </pc:sldChg>
      <pc:sldChg chg="modSp mod">
        <pc:chgData name="Silver, Christin M.   Office of the Inspector General" userId="7d718c71-21af-41e4-8ee1-538b54d84217" providerId="ADAL" clId="{E72DFDF6-E195-45CD-94BD-FA35EDADABCC}" dt="2026-07-02T15:43:30.351" v="140" actId="962"/>
        <pc:sldMkLst>
          <pc:docMk/>
          <pc:sldMk cId="3527322801" sldId="257"/>
        </pc:sldMkLst>
        <pc:picChg chg="mod">
          <ac:chgData name="Silver, Christin M.   Office of the Inspector General" userId="7d718c71-21af-41e4-8ee1-538b54d84217" providerId="ADAL" clId="{E72DFDF6-E195-45CD-94BD-FA35EDADABCC}" dt="2026-07-02T15:43:30.351" v="140" actId="962"/>
          <ac:picMkLst>
            <pc:docMk/>
            <pc:sldMk cId="3527322801" sldId="257"/>
            <ac:picMk id="5" creationId="{5178F4AD-8947-C5F0-AD66-EB27ACF20499}"/>
          </ac:picMkLst>
        </pc:picChg>
      </pc:sldChg>
      <pc:sldChg chg="modSp mod">
        <pc:chgData name="Silver, Christin M.   Office of the Inspector General" userId="7d718c71-21af-41e4-8ee1-538b54d84217" providerId="ADAL" clId="{E72DFDF6-E195-45CD-94BD-FA35EDADABCC}" dt="2026-07-02T15:43:43.517" v="145" actId="962"/>
        <pc:sldMkLst>
          <pc:docMk/>
          <pc:sldMk cId="1848536986" sldId="258"/>
        </pc:sldMkLst>
        <pc:picChg chg="mod">
          <ac:chgData name="Silver, Christin M.   Office of the Inspector General" userId="7d718c71-21af-41e4-8ee1-538b54d84217" providerId="ADAL" clId="{E72DFDF6-E195-45CD-94BD-FA35EDADABCC}" dt="2026-07-02T15:43:43.517" v="145" actId="962"/>
          <ac:picMkLst>
            <pc:docMk/>
            <pc:sldMk cId="1848536986" sldId="258"/>
            <ac:picMk id="7" creationId="{BCF19C10-A538-6E69-3D3D-C3FF2038FB3C}"/>
          </ac:picMkLst>
        </pc:picChg>
      </pc:sldChg>
      <pc:sldChg chg="modSp mod">
        <pc:chgData name="Silver, Christin M.   Office of the Inspector General" userId="7d718c71-21af-41e4-8ee1-538b54d84217" providerId="ADAL" clId="{E72DFDF6-E195-45CD-94BD-FA35EDADABCC}" dt="2026-07-02T16:06:59.015" v="148" actId="962"/>
        <pc:sldMkLst>
          <pc:docMk/>
          <pc:sldMk cId="3333964228" sldId="259"/>
        </pc:sldMkLst>
        <pc:picChg chg="mod">
          <ac:chgData name="Silver, Christin M.   Office of the Inspector General" userId="7d718c71-21af-41e4-8ee1-538b54d84217" providerId="ADAL" clId="{E72DFDF6-E195-45CD-94BD-FA35EDADABCC}" dt="2026-07-02T16:06:59.015" v="148" actId="962"/>
          <ac:picMkLst>
            <pc:docMk/>
            <pc:sldMk cId="3333964228" sldId="259"/>
            <ac:picMk id="7" creationId="{25C38118-93C4-71A8-1AEC-2699CDF482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DA9-E62C-BA08-87BB-2DA4F27B7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5C33A-A4ED-0AF3-F8D2-641913632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98B33-B3AB-06A4-8E04-5F737993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A63B-C81D-B30E-C935-D4FDB45C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BD29-DFAF-E497-5302-8E5C4E3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D338-1B7B-BCE5-E6F7-56DB6AD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DB7FD-FA3F-2B29-BA74-C8BF6478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11C8C-C6A2-F040-A22E-2A8BC5E2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9F29F-330B-28AF-890A-8242CFC3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5FB21-5FEC-9412-3BB4-4063CE11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4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6DD5D-12F5-C506-D337-058AA6891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9DADC-E9A0-2471-2B28-D668A6BBC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D6896-44DE-B414-8033-9EC5CC0B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401C7-C0D9-AC12-735E-C1F24A7B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4AF94-D818-12C0-2597-95F31CD1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9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319E-CBCC-48BB-848E-3031A99F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7B17-3E28-1DCA-B0F5-1FA140F15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9D0D-9D29-4BFC-3FAF-91814BD6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197B7-181C-6297-70BD-2DF2B343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9E033-6864-54B2-D04F-31687270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EF7D-D725-8496-FC32-3FB366CE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95307-96C5-2626-E232-8A3CA905E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B7331-81FC-1F6A-4A86-C13BE0D5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8DBF-35FB-079A-4BE4-175DAF6E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FFA7-C566-6CB0-ED1B-79273B27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5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EAFF-58B8-6A4D-1401-F1171F82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D9104-1AC7-D3D1-8845-B4E9A1963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D0531-F3DE-6BC5-DA48-11BC4346C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C8707-5903-C63B-9766-DBBEAD0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EEECD-FB7F-EF14-B8D3-38ACCFD6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E3F06-ECE6-9811-AF5F-F84E9B43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F011-EC5D-ED65-DD9F-2A9A568C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EBE64-2188-189F-4AC8-EA0CE7C1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0046B-F6C2-1402-8C15-16C3FB6A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04660-9F1E-2DD7-136C-E62B1A180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53548-DB69-479D-22E5-F51A47DEE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49363-39F9-841D-DEF6-11F4B2A2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1CC25-4A53-227A-1940-8ABEBA2F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06C94C-9BE8-5593-E9E8-855CDE0C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3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07B9-39D4-0EB0-D7B9-5CD8CAB8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E72F8-D8E1-D2ED-6BD0-0ACCA34B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59785-3B99-B638-8E29-655DB429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3EF78-6388-5D80-0916-5FA92E5C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9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558A22-AC2C-1459-9676-409A2BA0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B67A8-6A8B-B93D-1D3C-2C494CB2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FF479-D84D-4904-548D-CD48CE57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7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DE3E-3A57-0532-A303-08B5C216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D7A3-4703-1F07-D0BD-89B85B947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BECE8-371F-4BAE-1DFE-1C791FEED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13FB9-C25A-7CFC-F639-07FE1F41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ECA48-1B34-F204-ECA6-EDE0F228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9C4BA-1199-B9F3-6A3C-09124CD0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913A-2B62-CB41-F859-6D661BC7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F2B31C-EBCF-961A-B6C0-436E9A9D8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C5854-37EE-1C47-6BC2-7D476C60A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30791-6E46-3B0F-A5BC-0E7F89D8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0443A-B21F-CD3F-F8A5-F6C26F9C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294DD-FFAC-0811-79DD-1A57D12E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4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9A718-3A9E-F0F6-8ACB-CFD67D8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D827C-6674-D4AF-AB93-2B8F75744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15417-EDE3-7F23-4D3F-B1C706F1E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283B-56E8-E86A-856D-DFBC918CD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97D5-0C16-D5DD-29F9-018694396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7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42A236-5920-CC62-F0BF-F1F17D4DE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6" y="466344"/>
            <a:ext cx="5466524" cy="5833872"/>
          </a:xfrm>
        </p:spPr>
        <p:txBody>
          <a:bodyPr/>
          <a:lstStyle/>
          <a:p>
            <a:r>
              <a:rPr lang="en-US" sz="2400" dirty="0"/>
              <a:t>A real employee profile does not prove the caller is legitimate. Scammers may use real names and titles to build trust. If there is pressure, a threat, or a money request, stop and report it.</a:t>
            </a:r>
          </a:p>
          <a:p>
            <a:r>
              <a:rPr lang="en-US" sz="2400" dirty="0"/>
              <a:t>More info: ssa.gov/scam</a:t>
            </a:r>
          </a:p>
          <a:p>
            <a:r>
              <a:rPr lang="en-US" sz="2400" dirty="0"/>
              <a:t>#SlamTheScam #ScamAwareness #FraudPrevention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ortrait graphic titled 'REAL PROFILE. FAKE CALLER' with a phone, profile card, and shield icon in a blue, white, and red layout.">
            <a:extLst>
              <a:ext uri="{FF2B5EF4-FFF2-40B4-BE49-F238E27FC236}">
                <a16:creationId xmlns:a16="http://schemas.microsoft.com/office/drawing/2014/main" id="{7A2CD513-592D-038A-AD41-A7693C198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0020" y="325586"/>
            <a:ext cx="4315010" cy="59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7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33B9C-92D7-0C68-D54C-DF0A01FF3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587A34-124F-BB25-8632-B6B0E3C41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6" y="466344"/>
            <a:ext cx="5466524" cy="5833872"/>
          </a:xfrm>
        </p:spPr>
        <p:txBody>
          <a:bodyPr/>
          <a:lstStyle/>
          <a:p>
            <a:r>
              <a:rPr lang="en-US" sz="2400" dirty="0"/>
              <a:t>Pressure, threats, unusual payment requests, and requests for personal information are red flags. Those tactics point to a scam, not a real government contact.</a:t>
            </a:r>
          </a:p>
          <a:p>
            <a:r>
              <a:rPr lang="en-US" sz="2400" dirty="0"/>
              <a:t>Know the signs: ssa.gov/scam</a:t>
            </a:r>
          </a:p>
          <a:p>
            <a:r>
              <a:rPr lang="en-US" sz="2400" dirty="0"/>
              <a:t>#SlamTheScam #ScamAwareness #FraudPrevention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ortrait infographic titled 'SPOT THE RED FLAGS' with four warning boxes about pressure, threats, payment demands, and requests for personal information.">
            <a:extLst>
              <a:ext uri="{FF2B5EF4-FFF2-40B4-BE49-F238E27FC236}">
                <a16:creationId xmlns:a16="http://schemas.microsoft.com/office/drawing/2014/main" id="{5178F4AD-8947-C5F0-AD66-EB27ACF20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7496" y="189781"/>
            <a:ext cx="4678871" cy="64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384B5-FA3D-21EB-27D3-E8B5AEDC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40D4B6-9D58-28CB-3F01-D5CFA1BFF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6" y="466344"/>
            <a:ext cx="5466524" cy="5833872"/>
          </a:xfrm>
        </p:spPr>
        <p:txBody>
          <a:bodyPr/>
          <a:lstStyle/>
          <a:p>
            <a:r>
              <a:rPr lang="en-US" sz="2400" dirty="0"/>
              <a:t>Help protect older adults from scams. A real employee name or profile can be used to build false trust. Pause, verify, and share the warning with caregivers.</a:t>
            </a:r>
          </a:p>
          <a:p>
            <a:r>
              <a:rPr lang="en-US" sz="2400" dirty="0"/>
              <a:t>More info: ssa.gov/scam</a:t>
            </a:r>
          </a:p>
          <a:p>
            <a:r>
              <a:rPr lang="en-US" sz="2400" dirty="0"/>
              <a:t>#SlamTheScam #ScamAwareness #FraudPrevention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Portrait graphic titled 'PROTECT OLDER ADULTS FROM SCAMS' showing an older adult and caregiver looking at a phone together.">
            <a:extLst>
              <a:ext uri="{FF2B5EF4-FFF2-40B4-BE49-F238E27FC236}">
                <a16:creationId xmlns:a16="http://schemas.microsoft.com/office/drawing/2014/main" id="{BCF19C10-A538-6E69-3D3D-C3FF2038F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5484" y="278892"/>
            <a:ext cx="4550155" cy="63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3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92965-5A6E-6A70-F186-9161AC3EC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035663-F649-7982-A0A8-301B76DF0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6" y="466344"/>
            <a:ext cx="5466524" cy="5833872"/>
          </a:xfrm>
        </p:spPr>
        <p:txBody>
          <a:bodyPr/>
          <a:lstStyle/>
          <a:p>
            <a:r>
              <a:rPr lang="en-US" sz="2400" dirty="0"/>
              <a:t>Stop the interaction. Do not send money. Do not share personal information. Report suspicious Social Security-related scams online at ssa.gov/scam</a:t>
            </a:r>
          </a:p>
          <a:p>
            <a:r>
              <a:rPr lang="en-US" sz="2400" dirty="0"/>
              <a:t>#SlamTheScam #ScamAwareness #FraudPrevention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Portrait graphic titled 'REPORT THE SCAM' with a report form, shield icon, and alert symbol in a blue, white, and red layout.">
            <a:extLst>
              <a:ext uri="{FF2B5EF4-FFF2-40B4-BE49-F238E27FC236}">
                <a16:creationId xmlns:a16="http://schemas.microsoft.com/office/drawing/2014/main" id="{25C38118-93C4-71A8-1AEC-2699CDF48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4077" y="342124"/>
            <a:ext cx="4550155" cy="63002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96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179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OGR</dc:creator>
  <cp:lastModifiedBy>OGR</cp:lastModifiedBy>
  <cp:revision>3</cp:revision>
  <dcterms:created xsi:type="dcterms:W3CDTF">2026-05-19T12:52:17Z</dcterms:created>
  <dcterms:modified xsi:type="dcterms:W3CDTF">2026-07-02T16:07:01Z</dcterms:modified>
</cp:coreProperties>
</file>