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9074D3-CF5F-4048-B6E9-7A8BDE797556}" v="7" dt="2026-07-02T16:05:16.5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er, Christin M.   Office of the Inspector General" userId="7d718c71-21af-41e4-8ee1-538b54d84217" providerId="ADAL" clId="{E72DFDF6-E195-45CD-94BD-FA35EDADABCC}"/>
    <pc:docChg chg="custSel modSld">
      <pc:chgData name="Silver, Christin M.   Office of the Inspector General" userId="7d718c71-21af-41e4-8ee1-538b54d84217" providerId="ADAL" clId="{E72DFDF6-E195-45CD-94BD-FA35EDADABCC}" dt="2026-07-02T16:05:24.708" v="111" actId="962"/>
      <pc:docMkLst>
        <pc:docMk/>
      </pc:docMkLst>
      <pc:sldChg chg="addSp delSp modSp mod">
        <pc:chgData name="Silver, Christin M.   Office of the Inspector General" userId="7d718c71-21af-41e4-8ee1-538b54d84217" providerId="ADAL" clId="{E72DFDF6-E195-45CD-94BD-FA35EDADABCC}" dt="2026-07-02T15:38:54.819" v="92" actId="962"/>
        <pc:sldMkLst>
          <pc:docMk/>
          <pc:sldMk cId="3650470146" sldId="256"/>
        </pc:sldMkLst>
        <pc:picChg chg="add mod">
          <ac:chgData name="Silver, Christin M.   Office of the Inspector General" userId="7d718c71-21af-41e4-8ee1-538b54d84217" providerId="ADAL" clId="{E72DFDF6-E195-45CD-94BD-FA35EDADABCC}" dt="2026-07-02T15:38:54.819" v="92" actId="962"/>
          <ac:picMkLst>
            <pc:docMk/>
            <pc:sldMk cId="3650470146" sldId="256"/>
            <ac:picMk id="5" creationId="{8A80F4C4-97F0-57DC-2306-8E2BE9AEAB34}"/>
          </ac:picMkLst>
        </pc:picChg>
      </pc:sldChg>
      <pc:sldChg chg="modSp mod">
        <pc:chgData name="Silver, Christin M.   Office of the Inspector General" userId="7d718c71-21af-41e4-8ee1-538b54d84217" providerId="ADAL" clId="{E72DFDF6-E195-45CD-94BD-FA35EDADABCC}" dt="2026-07-02T15:39:15.640" v="97" actId="962"/>
        <pc:sldMkLst>
          <pc:docMk/>
          <pc:sldMk cId="3527322801" sldId="257"/>
        </pc:sldMkLst>
        <pc:picChg chg="mod">
          <ac:chgData name="Silver, Christin M.   Office of the Inspector General" userId="7d718c71-21af-41e4-8ee1-538b54d84217" providerId="ADAL" clId="{E72DFDF6-E195-45CD-94BD-FA35EDADABCC}" dt="2026-07-02T15:39:15.640" v="97" actId="962"/>
          <ac:picMkLst>
            <pc:docMk/>
            <pc:sldMk cId="3527322801" sldId="257"/>
            <ac:picMk id="5" creationId="{0F69955C-A007-F461-E2BA-3BF8D5E5C2BF}"/>
          </ac:picMkLst>
        </pc:picChg>
      </pc:sldChg>
      <pc:sldChg chg="modSp mod">
        <pc:chgData name="Silver, Christin M.   Office of the Inspector General" userId="7d718c71-21af-41e4-8ee1-538b54d84217" providerId="ADAL" clId="{E72DFDF6-E195-45CD-94BD-FA35EDADABCC}" dt="2026-07-02T15:39:32.482" v="102" actId="962"/>
        <pc:sldMkLst>
          <pc:docMk/>
          <pc:sldMk cId="1848536986" sldId="258"/>
        </pc:sldMkLst>
        <pc:picChg chg="mod">
          <ac:chgData name="Silver, Christin M.   Office of the Inspector General" userId="7d718c71-21af-41e4-8ee1-538b54d84217" providerId="ADAL" clId="{E72DFDF6-E195-45CD-94BD-FA35EDADABCC}" dt="2026-07-02T15:39:32.482" v="102" actId="962"/>
          <ac:picMkLst>
            <pc:docMk/>
            <pc:sldMk cId="1848536986" sldId="258"/>
            <ac:picMk id="5" creationId="{C7222B75-F093-DBE9-FCC4-6B475A8431E5}"/>
          </ac:picMkLst>
        </pc:picChg>
      </pc:sldChg>
      <pc:sldChg chg="modSp mod">
        <pc:chgData name="Silver, Christin M.   Office of the Inspector General" userId="7d718c71-21af-41e4-8ee1-538b54d84217" providerId="ADAL" clId="{E72DFDF6-E195-45CD-94BD-FA35EDADABCC}" dt="2026-07-02T16:05:24.708" v="111" actId="962"/>
        <pc:sldMkLst>
          <pc:docMk/>
          <pc:sldMk cId="3333964228" sldId="259"/>
        </pc:sldMkLst>
        <pc:picChg chg="mod modCrop">
          <ac:chgData name="Silver, Christin M.   Office of the Inspector General" userId="7d718c71-21af-41e4-8ee1-538b54d84217" providerId="ADAL" clId="{E72DFDF6-E195-45CD-94BD-FA35EDADABCC}" dt="2026-07-02T16:05:24.708" v="111" actId="962"/>
          <ac:picMkLst>
            <pc:docMk/>
            <pc:sldMk cId="3333964228" sldId="259"/>
            <ac:picMk id="5" creationId="{2BFACEE1-6C26-A20C-DA05-9FDFE8CB977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5DA9-E62C-BA08-87BB-2DA4F27B7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35C33A-A4ED-0AF3-F8D2-641913632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98B33-B3AB-06A4-8E04-5F7379933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5AAF-4168-49D4-90AB-72FD1045387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0A63B-C81D-B30E-C935-D4FDB45C1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9BD29-DFAF-E497-5302-8E5C4E3E5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C1A4-45BB-4073-A87B-4E0E82AA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4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AD338-1B7B-BCE5-E6F7-56DB6AD18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0DB7FD-FA3F-2B29-BA74-C8BF6478A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11C8C-C6A2-F040-A22E-2A8BC5E27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5AAF-4168-49D4-90AB-72FD1045387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9F29F-330B-28AF-890A-8242CFC3A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5FB21-5FEC-9412-3BB4-4063CE11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C1A4-45BB-4073-A87B-4E0E82AA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4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56DD5D-12F5-C506-D337-058AA6891E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9DADC-E9A0-2471-2B28-D668A6BBC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D6896-44DE-B414-8033-9EC5CC0B7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5AAF-4168-49D4-90AB-72FD1045387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401C7-C0D9-AC12-735E-C1F24A7BA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4AF94-D818-12C0-2597-95F31CD1E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C1A4-45BB-4073-A87B-4E0E82AA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9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5319E-CBCC-48BB-848E-3031A99F0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C7B17-3E28-1DCA-B0F5-1FA140F15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89D0D-9D29-4BFC-3FAF-91814BD6B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5AAF-4168-49D4-90AB-72FD1045387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197B7-181C-6297-70BD-2DF2B3436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9E033-6864-54B2-D04F-316872700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C1A4-45BB-4073-A87B-4E0E82AA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1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DEF7D-D725-8496-FC32-3FB366CE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95307-96C5-2626-E232-8A3CA905E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B7331-81FC-1F6A-4A86-C13BE0D59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5AAF-4168-49D4-90AB-72FD1045387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98DBF-35FB-079A-4BE4-175DAF6E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0FFA7-C566-6CB0-ED1B-79273B27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C1A4-45BB-4073-A87B-4E0E82AA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5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0EAFF-58B8-6A4D-1401-F1171F82C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D9104-1AC7-D3D1-8845-B4E9A19637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D0531-F3DE-6BC5-DA48-11BC4346C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C8707-5903-C63B-9766-DBBEAD0FD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5AAF-4168-49D4-90AB-72FD1045387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EEECD-FB7F-EF14-B8D3-38ACCFD60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E3F06-ECE6-9811-AF5F-F84E9B43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C1A4-45BB-4073-A87B-4E0E82AA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59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CF011-EC5D-ED65-DD9F-2A9A568C6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EBE64-2188-189F-4AC8-EA0CE7C16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70046B-F6C2-1402-8C15-16C3FB6AD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504660-9F1E-2DD7-136C-E62B1A1800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953548-DB69-479D-22E5-F51A47DEED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249363-39F9-841D-DEF6-11F4B2A2A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5AAF-4168-49D4-90AB-72FD1045387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51CC25-4A53-227A-1940-8ABEBA2F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06C94C-9BE8-5593-E9E8-855CDE0C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C1A4-45BB-4073-A87B-4E0E82AA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3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D07B9-39D4-0EB0-D7B9-5CD8CAB85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0E72F8-D8E1-D2ED-6BD0-0ACCA34BF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5AAF-4168-49D4-90AB-72FD1045387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59785-3B99-B638-8E29-655DB429B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73EF78-6388-5D80-0916-5FA92E5C0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C1A4-45BB-4073-A87B-4E0E82AA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9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558A22-AC2C-1459-9676-409A2BA05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5AAF-4168-49D4-90AB-72FD1045387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2B67A8-6A8B-B93D-1D3C-2C494CB24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FF479-D84D-4904-548D-CD48CE575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C1A4-45BB-4073-A87B-4E0E82AA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7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4DE3E-3A57-0532-A303-08B5C2168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6D7A3-4703-1F07-D0BD-89B85B947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BECE8-371F-4BAE-1DFE-1C791FEED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13FB9-C25A-7CFC-F639-07FE1F410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5AAF-4168-49D4-90AB-72FD1045387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ECA48-1B34-F204-ECA6-EDE0F2286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9C4BA-1199-B9F3-6A3C-09124CD0D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C1A4-45BB-4073-A87B-4E0E82AA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0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B913A-2B62-CB41-F859-6D661BC75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F2B31C-EBCF-961A-B6C0-436E9A9D85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8C5854-37EE-1C47-6BC2-7D476C60A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30791-6E46-3B0F-A5BC-0E7F89D80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25AAF-4168-49D4-90AB-72FD1045387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B0443A-B21F-CD3F-F8A5-F6C26F9CE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294DD-FFAC-0811-79DD-1A57D12EE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C1A4-45BB-4073-A87B-4E0E82AA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4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E9A718-3A9E-F0F6-8ACB-CFD67D8B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D827C-6674-D4AF-AB93-2B8F75744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15417-EDE3-7F23-4D3F-B1C706F1E8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E25AAF-4168-49D4-90AB-72FD1045387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E283B-56E8-E86A-856D-DFBC918CD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797D5-0C16-D5DD-29F9-018694396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75C1A4-45BB-4073-A87B-4E0E82AA7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7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42A236-5920-CC62-F0BF-F1F17D4DE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476" y="466344"/>
            <a:ext cx="5466524" cy="5833872"/>
          </a:xfrm>
        </p:spPr>
        <p:txBody>
          <a:bodyPr/>
          <a:lstStyle/>
          <a:p>
            <a:r>
              <a:rPr lang="en-US" sz="2400" dirty="0"/>
              <a:t>A real employee profile does not verify the caller. Scammers may use a real SSA employee name, title, or public profile to make a Social Security-related contact seem legitimate. If there is pressure, a threat, or a request for money or personal information, stop the interaction and verify through official channels.</a:t>
            </a:r>
          </a:p>
          <a:p>
            <a:r>
              <a:rPr lang="en-US" sz="2400" dirty="0"/>
              <a:t>Report and learn more at ssa.gov/scam</a:t>
            </a:r>
          </a:p>
          <a:p>
            <a:r>
              <a:rPr lang="en-US" sz="2400" dirty="0"/>
              <a:t>#SlamTheScam #ScamAwareness #FraudPrevention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Portrait awareness graphic with the headline 'REAL PROFILE. FAKE CALLER.' A phone call screen, profile card, and shield icon show that a real online profile does not confirm the caller is legitimate.">
            <a:extLst>
              <a:ext uri="{FF2B5EF4-FFF2-40B4-BE49-F238E27FC236}">
                <a16:creationId xmlns:a16="http://schemas.microsoft.com/office/drawing/2014/main" id="{8A80F4C4-97F0-57DC-2306-8E2BE9AEA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2352" y="389135"/>
            <a:ext cx="4375650" cy="605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70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33B9C-92D7-0C68-D54C-DF0A01FF3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587A34-124F-BB25-8632-B6B0E3C41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476" y="466344"/>
            <a:ext cx="5466524" cy="5833872"/>
          </a:xfrm>
        </p:spPr>
        <p:txBody>
          <a:bodyPr/>
          <a:lstStyle/>
          <a:p>
            <a:r>
              <a:rPr lang="en-US" sz="2400" dirty="0"/>
              <a:t>Know the red flags. Scammers may pressure you to act fast, threaten legal action, ask for gift cards or wire transfers, or request personal information. These tactics signal a scam, not a legitimate government contact.</a:t>
            </a:r>
          </a:p>
          <a:p>
            <a:r>
              <a:rPr lang="en-US" sz="2400" dirty="0"/>
              <a:t>Review the signs at ssa.gov/scam and share this reminder with your network.</a:t>
            </a:r>
          </a:p>
          <a:p>
            <a:r>
              <a:rPr lang="en-US" sz="2400" dirty="0"/>
              <a:t>#SlamTheScam #ScamAwareness #FraudPrevention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Portrait infographic titled 'SPOT THE RED FLAGS' with four callout boxes for pressure to act fast, threats or legal action, gift cards or wire transfers, and requests for personal information.">
            <a:extLst>
              <a:ext uri="{FF2B5EF4-FFF2-40B4-BE49-F238E27FC236}">
                <a16:creationId xmlns:a16="http://schemas.microsoft.com/office/drawing/2014/main" id="{0F69955C-A007-F461-E2BA-3BF8D5E5C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2701" y="325281"/>
            <a:ext cx="4483148" cy="620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22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384B5-FA3D-21EB-27D3-E8B5AEDCD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40D4B6-9D58-28CB-3F01-D5CFA1BFF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476" y="466344"/>
            <a:ext cx="5466524" cy="5833872"/>
          </a:xfrm>
        </p:spPr>
        <p:txBody>
          <a:bodyPr/>
          <a:lstStyle/>
          <a:p>
            <a:r>
              <a:rPr lang="en-US" sz="2400" dirty="0"/>
              <a:t>Help protect older adults from scams. A scammer may use a real employee name, title, or public profile to sound credible. Remind family members, caregivers, and community partners that a real profile does not verify the caller.</a:t>
            </a:r>
          </a:p>
          <a:p>
            <a:r>
              <a:rPr lang="en-US" sz="2400" dirty="0"/>
              <a:t>Share this with family members, caregivers, and older adults in your community. Learn more at ssa.gov/scam.</a:t>
            </a:r>
          </a:p>
          <a:p>
            <a:r>
              <a:rPr lang="en-US" sz="2400" dirty="0"/>
              <a:t>#SlamTheScam #ScamAwareness #FraudPrevention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Portrait public-awareness graphic titled 'PROTECT OLDER ADULTS FROM SCAMS.' An older adult and caregiver review a phone together next to a shield icon and profile card.">
            <a:extLst>
              <a:ext uri="{FF2B5EF4-FFF2-40B4-BE49-F238E27FC236}">
                <a16:creationId xmlns:a16="http://schemas.microsoft.com/office/drawing/2014/main" id="{C7222B75-F093-DBE9-FCC4-6B475A843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6955" y="336430"/>
            <a:ext cx="4467045" cy="618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36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92965-5A6E-6A70-F186-9161AC3EC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035663-F649-7982-A0A8-301B76DF0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476" y="466344"/>
            <a:ext cx="5466524" cy="5833872"/>
          </a:xfrm>
        </p:spPr>
        <p:txBody>
          <a:bodyPr/>
          <a:lstStyle/>
          <a:p>
            <a:r>
              <a:rPr lang="en-US" sz="2400" dirty="0"/>
              <a:t>Reporting scams helps identify trends and protect more people. If you receive a suspicious Social Security-related call, email, text, or social media message, stop the interaction, do not send money or personal information, and report it online.</a:t>
            </a:r>
          </a:p>
          <a:p>
            <a:r>
              <a:rPr lang="en-US" sz="2400" dirty="0"/>
              <a:t>Report Social Security-related scams at ssa.gov/scam.</a:t>
            </a:r>
          </a:p>
          <a:p>
            <a:r>
              <a:rPr lang="en-US" sz="2400" dirty="0"/>
              <a:t>#SlamTheScam #ScamAwareness #FraudPrevention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Portrait action graphic titled 'REPORT THE SCAM' with a report form, shield check icon, and alert symbol that reinforce the steps to stop the interaction and report suspicious contact.">
            <a:extLst>
              <a:ext uri="{FF2B5EF4-FFF2-40B4-BE49-F238E27FC236}">
                <a16:creationId xmlns:a16="http://schemas.microsoft.com/office/drawing/2014/main" id="{2BFACEE1-6C26-A20C-DA05-9FDFE8CB9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" b="1104"/>
          <a:stretch/>
        </p:blipFill>
        <p:spPr>
          <a:xfrm>
            <a:off x="7078937" y="543463"/>
            <a:ext cx="4503935" cy="609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64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276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OGR</dc:creator>
  <cp:lastModifiedBy>OGR</cp:lastModifiedBy>
  <cp:revision>2</cp:revision>
  <dcterms:created xsi:type="dcterms:W3CDTF">2026-05-19T12:52:17Z</dcterms:created>
  <dcterms:modified xsi:type="dcterms:W3CDTF">2026-07-02T16:05:25Z</dcterms:modified>
</cp:coreProperties>
</file>