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EE177-2F45-46EE-887A-77E737F5C547}" v="5" dt="2026-07-02T16:06:04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er, Christin M.   Office of the Inspector General" userId="7d718c71-21af-41e4-8ee1-538b54d84217" providerId="ADAL" clId="{E72DFDF6-E195-45CD-94BD-FA35EDADABCC}"/>
    <pc:docChg chg="custSel modSld">
      <pc:chgData name="Silver, Christin M.   Office of the Inspector General" userId="7d718c71-21af-41e4-8ee1-538b54d84217" providerId="ADAL" clId="{E72DFDF6-E195-45CD-94BD-FA35EDADABCC}" dt="2026-07-02T16:06:15.045" v="86" actId="962"/>
      <pc:docMkLst>
        <pc:docMk/>
      </pc:docMkLst>
      <pc:sldChg chg="addSp delSp modSp mod">
        <pc:chgData name="Silver, Christin M.   Office of the Inspector General" userId="7d718c71-21af-41e4-8ee1-538b54d84217" providerId="ADAL" clId="{E72DFDF6-E195-45CD-94BD-FA35EDADABCC}" dt="2026-07-02T15:40:37.805" v="65" actId="962"/>
        <pc:sldMkLst>
          <pc:docMk/>
          <pc:sldMk cId="3650470146" sldId="256"/>
        </pc:sldMkLst>
        <pc:picChg chg="add mod">
          <ac:chgData name="Silver, Christin M.   Office of the Inspector General" userId="7d718c71-21af-41e4-8ee1-538b54d84217" providerId="ADAL" clId="{E72DFDF6-E195-45CD-94BD-FA35EDADABCC}" dt="2026-07-02T15:40:37.805" v="65" actId="962"/>
          <ac:picMkLst>
            <pc:docMk/>
            <pc:sldMk cId="3650470146" sldId="256"/>
            <ac:picMk id="5" creationId="{75F095EB-579B-34F0-8FAA-3B1DD886113D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5:40:53.473" v="70" actId="962"/>
        <pc:sldMkLst>
          <pc:docMk/>
          <pc:sldMk cId="3527322801" sldId="257"/>
        </pc:sldMkLst>
        <pc:picChg chg="mod">
          <ac:chgData name="Silver, Christin M.   Office of the Inspector General" userId="7d718c71-21af-41e4-8ee1-538b54d84217" providerId="ADAL" clId="{E72DFDF6-E195-45CD-94BD-FA35EDADABCC}" dt="2026-07-02T15:40:53.473" v="70" actId="962"/>
          <ac:picMkLst>
            <pc:docMk/>
            <pc:sldMk cId="3527322801" sldId="257"/>
            <ac:picMk id="5" creationId="{C60595FE-8845-F9FA-A5DB-D20B8FF54101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5:41:08.807" v="75" actId="962"/>
        <pc:sldMkLst>
          <pc:docMk/>
          <pc:sldMk cId="1848536986" sldId="258"/>
        </pc:sldMkLst>
        <pc:picChg chg="mod">
          <ac:chgData name="Silver, Christin M.   Office of the Inspector General" userId="7d718c71-21af-41e4-8ee1-538b54d84217" providerId="ADAL" clId="{E72DFDF6-E195-45CD-94BD-FA35EDADABCC}" dt="2026-07-02T15:41:08.807" v="75" actId="962"/>
          <ac:picMkLst>
            <pc:docMk/>
            <pc:sldMk cId="1848536986" sldId="258"/>
            <ac:picMk id="5" creationId="{C5D8EC2F-6227-E6A4-2887-1E3854536B78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6:06:15.045" v="86" actId="962"/>
        <pc:sldMkLst>
          <pc:docMk/>
          <pc:sldMk cId="3333964228" sldId="259"/>
        </pc:sldMkLst>
        <pc:picChg chg="mod modCrop">
          <ac:chgData name="Silver, Christin M.   Office of the Inspector General" userId="7d718c71-21af-41e4-8ee1-538b54d84217" providerId="ADAL" clId="{E72DFDF6-E195-45CD-94BD-FA35EDADABCC}" dt="2026-07-02T16:06:15.045" v="86" actId="962"/>
          <ac:picMkLst>
            <pc:docMk/>
            <pc:sldMk cId="3333964228" sldId="259"/>
            <ac:picMk id="5" creationId="{D15B08F3-988A-F671-B6A5-EEAD37B865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DA9-E62C-BA08-87BB-2DA4F27B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5C33A-A4ED-0AF3-F8D2-641913632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8B33-B3AB-06A4-8E04-5F737993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A63B-C81D-B30E-C935-D4FDB45C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BD29-DFAF-E497-5302-8E5C4E3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D338-1B7B-BCE5-E6F7-56DB6AD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DB7FD-FA3F-2B29-BA74-C8BF6478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1C8C-C6A2-F040-A22E-2A8BC5E2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F29F-330B-28AF-890A-8242CFC3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5FB21-5FEC-9412-3BB4-4063CE1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6DD5D-12F5-C506-D337-058AA6891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9DADC-E9A0-2471-2B28-D668A6BBC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6896-44DE-B414-8033-9EC5CC0B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01C7-C0D9-AC12-735E-C1F24A7B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AF94-D818-12C0-2597-95F31CD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319E-CBCC-48BB-848E-3031A99F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7B17-3E28-1DCA-B0F5-1FA140F1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9D0D-9D29-4BFC-3FAF-91814BD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97B7-181C-6297-70BD-2DF2B343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E033-6864-54B2-D04F-31687270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EF7D-D725-8496-FC32-3FB366CE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5307-96C5-2626-E232-8A3CA905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7331-81FC-1F6A-4A86-C13BE0D5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8DBF-35FB-079A-4BE4-175DAF6E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FFA7-C566-6CB0-ED1B-79273B2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EAFF-58B8-6A4D-1401-F1171F82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9104-1AC7-D3D1-8845-B4E9A1963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0531-F3DE-6BC5-DA48-11BC4346C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C8707-5903-C63B-9766-DBBEAD0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EECD-FB7F-EF14-B8D3-38ACCFD6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E3F06-ECE6-9811-AF5F-F84E9B4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F011-EC5D-ED65-DD9F-2A9A568C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EBE64-2188-189F-4AC8-EA0CE7C1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0046B-F6C2-1402-8C15-16C3FB6A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04660-9F1E-2DD7-136C-E62B1A180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53548-DB69-479D-22E5-F51A47DEE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49363-39F9-841D-DEF6-11F4B2A2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1CC25-4A53-227A-1940-8ABEBA2F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6C94C-9BE8-5593-E9E8-855CDE0C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07B9-39D4-0EB0-D7B9-5CD8CAB8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E72F8-D8E1-D2ED-6BD0-0ACCA34B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59785-3B99-B638-8E29-655DB429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3EF78-6388-5D80-0916-5FA92E5C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58A22-AC2C-1459-9676-409A2BA0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B67A8-6A8B-B93D-1D3C-2C494CB2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FF479-D84D-4904-548D-CD48CE57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E3E-3A57-0532-A303-08B5C216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D7A3-4703-1F07-D0BD-89B85B94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BECE8-371F-4BAE-1DFE-1C791FEE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3FB9-C25A-7CFC-F639-07FE1F41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ECA48-1B34-F204-ECA6-EDE0F228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9C4BA-1199-B9F3-6A3C-09124CD0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913A-2B62-CB41-F859-6D661BC7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2B31C-EBCF-961A-B6C0-436E9A9D8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C5854-37EE-1C47-6BC2-7D476C60A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30791-6E46-3B0F-A5BC-0E7F89D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0443A-B21F-CD3F-F8A5-F6C26F9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94DD-FFAC-0811-79DD-1A57D12E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718-3A9E-F0F6-8ACB-CFD67D8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D827C-6674-D4AF-AB93-2B8F7574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15417-EDE3-7F23-4D3F-B1C706F1E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283B-56E8-E86A-856D-DFBC918C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97D5-0C16-D5DD-29F9-01869439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42A236-5920-CC62-F0BF-F1F17D4DE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Real profile. Fake caller. A real employee profile does not verify the contact. If someone claims to be from SSA and pressures you or asks for money or personal information, stop and report it.</a:t>
            </a:r>
          </a:p>
          <a:p>
            <a:r>
              <a:rPr lang="en-US" sz="2400" dirty="0"/>
              <a:t>Save and share this warning. Learn more at ssa.gov/scam.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social graphic reading 'REAL PROFILE. FAKE CALLER.' The image shows a phone screen, profile card, and shield icon to warn that a real online profile does not confirm the identity of the caller.">
            <a:extLst>
              <a:ext uri="{FF2B5EF4-FFF2-40B4-BE49-F238E27FC236}">
                <a16:creationId xmlns:a16="http://schemas.microsoft.com/office/drawing/2014/main" id="{75F095EB-579B-34F0-8FAA-3B1DD886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077" y="278892"/>
            <a:ext cx="4550155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3B9C-92D7-0C68-D54C-DF0A01FF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587A34-124F-BB25-8632-B6B0E3C4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Spot the red flags. Pressure, threats, unusual payment requests, and requests for personal information are warning signs of a scam - not proof of a real government contact.</a:t>
            </a:r>
          </a:p>
          <a:p>
            <a:r>
              <a:rPr lang="en-US" sz="2400" dirty="0"/>
              <a:t>Save this checklist and share it with friends and family.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infographic reading 'SPOT THE RED FLAGS.' Four callout boxes highlight pressure to act fast, threats or legal action, unusual payment requests, and requests for personal information.">
            <a:extLst>
              <a:ext uri="{FF2B5EF4-FFF2-40B4-BE49-F238E27FC236}">
                <a16:creationId xmlns:a16="http://schemas.microsoft.com/office/drawing/2014/main" id="{C60595FE-8845-F9FA-A5DB-D20B8FF5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0715" y="232912"/>
            <a:ext cx="4728713" cy="65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84B5-FA3D-21EB-27D3-E8B5AEDC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40D4B6-9D58-28CB-3F01-D5CFA1BFF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Older adults are especially vulnerable to </a:t>
            </a:r>
            <a:r>
              <a:rPr lang="en-US" sz="2400"/>
              <a:t>scams. A </a:t>
            </a:r>
            <a:r>
              <a:rPr lang="en-US" sz="2400" dirty="0"/>
              <a:t>scammer may use a real name or profile to build trust. Pause, verify, and never send money or personal information because of pressure or threats.</a:t>
            </a:r>
          </a:p>
          <a:p>
            <a:r>
              <a:rPr lang="en-US" sz="2400" dirty="0"/>
              <a:t>Save this post and send it to a caregiver or family member.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social graphic reading 'PROTECT OLDER ADULTS FROM SCAMS.' Respectful illustrations show an older adult and caregiver reviewing a phone together beside safety and warning symbols.">
            <a:extLst>
              <a:ext uri="{FF2B5EF4-FFF2-40B4-BE49-F238E27FC236}">
                <a16:creationId xmlns:a16="http://schemas.microsoft.com/office/drawing/2014/main" id="{C5D8EC2F-6227-E6A4-2887-1E385453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5825" y="233172"/>
            <a:ext cx="4616195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2965-5A6E-6A70-F186-9161AC3EC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035663-F649-7982-A0A8-301B76DF0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Report the scam. Stop the interaction. Do not send money. Do not share personal information. Report suspicious Social Security-related scams online.</a:t>
            </a:r>
          </a:p>
          <a:p>
            <a:r>
              <a:rPr lang="en-US" sz="2400" dirty="0"/>
              <a:t>Save this so you know what to do and share it with others.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informational graphic reading 'REPORT THE SCAM.' The design shows a report form, shield icon, and alert symbol with a clear visual focus on reporting suspicious Social Security-related scams.">
            <a:extLst>
              <a:ext uri="{FF2B5EF4-FFF2-40B4-BE49-F238E27FC236}">
                <a16:creationId xmlns:a16="http://schemas.microsoft.com/office/drawing/2014/main" id="{D15B08F3-988A-F671-B6A5-EEAD37B8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249"/>
          <a:stretch/>
        </p:blipFill>
        <p:spPr>
          <a:xfrm>
            <a:off x="7071130" y="466343"/>
            <a:ext cx="4504426" cy="60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OGR</dc:creator>
  <cp:lastModifiedBy>OGR</cp:lastModifiedBy>
  <cp:revision>2</cp:revision>
  <dcterms:created xsi:type="dcterms:W3CDTF">2026-05-19T12:52:17Z</dcterms:created>
  <dcterms:modified xsi:type="dcterms:W3CDTF">2026-07-02T16:06:16Z</dcterms:modified>
</cp:coreProperties>
</file>