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7D6B5-7F42-4234-B6A2-F70CBD2A6D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BD0E4-6510-4B88-8510-DE141A5890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84118-DF88-4A17-927E-D82FAB743D8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0F6FE-BFED-4EF1-B841-53FD59FD69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34C80-6AF6-4057-A065-AB9F79C8F9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2E689-449A-452D-A24A-D07335D8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60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bg1"/>
            </a:gs>
            <a:gs pos="100000">
              <a:srgbClr val="F6EBD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6032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6EBD6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0613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40827" y="-76200"/>
            <a:ext cx="2330908" cy="167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829415" y="-76200"/>
            <a:ext cx="2330908" cy="1676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249254" y="-76200"/>
            <a:ext cx="2330908" cy="167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39335" y="-76200"/>
            <a:ext cx="2330908" cy="1676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-40827" y="5029200"/>
            <a:ext cx="2330908" cy="182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829415" y="5029200"/>
            <a:ext cx="2330908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249254" y="5029200"/>
            <a:ext cx="2330908" cy="182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39335" y="5029200"/>
            <a:ext cx="2330908" cy="182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17C2-9FE6-437F-8A68-D8E316A9E15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4E24-4D92-450B-A385-0A256656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3"/>
            <a:ext cx="8610600" cy="39838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81002"/>
            <a:ext cx="9144000" cy="276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279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2"/>
            <a:ext cx="35814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38100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9075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28837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89075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8837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9144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100000">
              <a:srgbClr val="F6EBD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00202"/>
            <a:ext cx="784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450E1-381E-41C4-B49F-52DA1CD1B16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581002"/>
            <a:ext cx="9144000" cy="276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5954816"/>
            <a:ext cx="2571750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75" dirty="0"/>
              <a:t>SSA.gov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E3CA09-BF53-4E9C-9366-24FEF49ABF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0" y="5817619"/>
            <a:ext cx="1596120" cy="63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AAC2FD-6DEB-4E7D-8959-1FEDCF537F13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iPod, electronics&#10;&#10;Description automatically generated">
            <a:extLst>
              <a:ext uri="{FF2B5EF4-FFF2-40B4-BE49-F238E27FC236}">
                <a16:creationId xmlns:a16="http://schemas.microsoft.com/office/drawing/2014/main" id="{AC2A5A8F-55F6-4EF5-A34A-A9A0B3C524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69" y="2077374"/>
            <a:ext cx="3053635" cy="30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9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0CD451E-12F7-4C95-8FE2-F166C167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Protect Yourself from Social Security Scams</a:t>
            </a:r>
            <a:endParaRPr lang="en-US" sz="2000" dirty="0">
              <a:solidFill>
                <a:srgbClr val="007D7D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943B02-AD83-4F47-85BB-9C3F72FB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165225"/>
            <a:ext cx="746601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aseline="30000" dirty="0"/>
              <a:t>Telephone and email scammers are pretending to </a:t>
            </a:r>
            <a:br>
              <a:rPr lang="en-US" sz="3200" baseline="30000" dirty="0"/>
            </a:br>
            <a:r>
              <a:rPr lang="en-US" sz="3200" baseline="30000" dirty="0"/>
              <a:t>be government employees. Scammers will try to scare </a:t>
            </a:r>
            <a:br>
              <a:rPr lang="en-US" sz="3200" baseline="30000" dirty="0"/>
            </a:br>
            <a:r>
              <a:rPr lang="en-US" sz="3200" baseline="30000" dirty="0"/>
              <a:t>you and trick you into giving them your personal information and money. Don’t be fooled!  </a:t>
            </a:r>
          </a:p>
          <a:p>
            <a:pPr marL="0" indent="0">
              <a:buNone/>
            </a:pPr>
            <a:endParaRPr lang="en-US" sz="1800" baseline="30000" dirty="0"/>
          </a:p>
          <a:p>
            <a:pPr marL="0" indent="0">
              <a:buNone/>
            </a:pPr>
            <a:r>
              <a:rPr lang="en-US" sz="3200" baseline="30000" dirty="0"/>
              <a:t>Social Security will </a:t>
            </a:r>
            <a:r>
              <a:rPr lang="en-US" sz="3200" b="1" u="sng" baseline="30000" dirty="0"/>
              <a:t>not</a:t>
            </a:r>
            <a:r>
              <a:rPr lang="en-US" sz="3200" baseline="30000" dirty="0"/>
              <a:t>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aseline="30000" dirty="0"/>
              <a:t> • Threaten you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aseline="30000" dirty="0"/>
              <a:t> • Tell you there is a problem with or suspend </a:t>
            </a:r>
            <a:br>
              <a:rPr lang="en-US" sz="3200" baseline="30000" dirty="0"/>
            </a:br>
            <a:r>
              <a:rPr lang="en-US" sz="3200" baseline="30000" dirty="0"/>
              <a:t>   your Social Security number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aseline="30000" dirty="0"/>
              <a:t> • Demand immediate payment from you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aseline="30000" dirty="0"/>
              <a:t> • Require payment by retail gift card, pre-paid debit card, </a:t>
            </a:r>
            <a:br>
              <a:rPr lang="en-US" sz="3200" baseline="30000" dirty="0"/>
            </a:br>
            <a:r>
              <a:rPr lang="en-US" sz="3200" baseline="30000" dirty="0"/>
              <a:t>   internet currency, wire transfer, or by mailing cash</a:t>
            </a:r>
          </a:p>
        </p:txBody>
      </p:sp>
    </p:spTree>
    <p:extLst>
      <p:ext uri="{BB962C8B-B14F-4D97-AF65-F5344CB8AC3E}">
        <p14:creationId xmlns:p14="http://schemas.microsoft.com/office/powerpoint/2010/main" val="29012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090AA3-EA17-4B73-A9BD-CB264CD6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Protect Yourself from Social Security Scams</a:t>
            </a:r>
            <a:endParaRPr lang="en-US" sz="2000" dirty="0">
              <a:solidFill>
                <a:srgbClr val="007D7D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56B17-B091-4FE5-B56B-529AC74A8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9" y="1295400"/>
            <a:ext cx="7315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baseline="30000" dirty="0">
                <a:solidFill>
                  <a:srgbClr val="C00000"/>
                </a:solidFill>
              </a:rPr>
              <a:t>If you receive a suspicious call:</a:t>
            </a:r>
            <a:br>
              <a:rPr lang="en-US" sz="4800" b="1" baseline="30000" dirty="0">
                <a:solidFill>
                  <a:srgbClr val="C00000"/>
                </a:solidFill>
              </a:rPr>
            </a:br>
            <a:endParaRPr lang="en-US" sz="3200" b="1" baseline="30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800" b="1" baseline="30000" dirty="0">
                <a:solidFill>
                  <a:srgbClr val="C00000"/>
                </a:solidFill>
              </a:rPr>
              <a:t>1. HANG UP!</a:t>
            </a:r>
            <a:br>
              <a:rPr lang="en-US" sz="4800" b="1" baseline="30000" dirty="0">
                <a:solidFill>
                  <a:srgbClr val="C00000"/>
                </a:solidFill>
              </a:rPr>
            </a:br>
            <a:endParaRPr lang="en-US" sz="3200" b="1" baseline="30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800" b="1" baseline="30000" dirty="0">
                <a:solidFill>
                  <a:srgbClr val="C00000"/>
                </a:solidFill>
              </a:rPr>
              <a:t>2. DO NOT GIVE MONEY OR</a:t>
            </a:r>
            <a:br>
              <a:rPr lang="en-US" sz="4800" b="1" baseline="30000" dirty="0">
                <a:solidFill>
                  <a:srgbClr val="C00000"/>
                </a:solidFill>
              </a:rPr>
            </a:br>
            <a:r>
              <a:rPr lang="en-US" sz="4800" b="1" baseline="30000" dirty="0">
                <a:solidFill>
                  <a:srgbClr val="C00000"/>
                </a:solidFill>
              </a:rPr>
              <a:t>    PERSONAL INFORMATION!</a:t>
            </a:r>
            <a:br>
              <a:rPr lang="en-US" sz="4800" b="1" baseline="30000" dirty="0">
                <a:solidFill>
                  <a:srgbClr val="C00000"/>
                </a:solidFill>
              </a:rPr>
            </a:br>
            <a:endParaRPr lang="en-US" sz="3200" b="1" baseline="30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800" b="1" baseline="30000" dirty="0">
                <a:solidFill>
                  <a:srgbClr val="C00000"/>
                </a:solidFill>
              </a:rPr>
              <a:t>3. REPORT THE SCAM</a:t>
            </a:r>
            <a:br>
              <a:rPr lang="en-US" sz="4800" b="1" baseline="30000" dirty="0">
                <a:solidFill>
                  <a:srgbClr val="C00000"/>
                </a:solidFill>
              </a:rPr>
            </a:br>
            <a:r>
              <a:rPr lang="en-US" sz="4800" b="1" baseline="30000" dirty="0">
                <a:solidFill>
                  <a:srgbClr val="C00000"/>
                </a:solidFill>
              </a:rPr>
              <a:t>    AT </a:t>
            </a:r>
            <a:r>
              <a:rPr lang="en-US" sz="4800" b="1" i="1" baseline="30000" dirty="0">
                <a:solidFill>
                  <a:srgbClr val="002A5C"/>
                </a:solidFill>
              </a:rPr>
              <a:t>OIG.SSA.GOV</a:t>
            </a:r>
          </a:p>
        </p:txBody>
      </p:sp>
    </p:spTree>
    <p:extLst>
      <p:ext uri="{BB962C8B-B14F-4D97-AF65-F5344CB8AC3E}">
        <p14:creationId xmlns:p14="http://schemas.microsoft.com/office/powerpoint/2010/main" val="17258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842973B-8DC2-4C9A-BE47-45F5ECF3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Protect Yourself from Social Security Scams</a:t>
            </a:r>
            <a:endParaRPr lang="en-US" sz="2000" dirty="0">
              <a:solidFill>
                <a:srgbClr val="007D7D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0DC223-B886-4DF2-A00F-E887E5DD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32" y="1143000"/>
            <a:ext cx="5791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aseline="30000" dirty="0"/>
              <a:t>Help us end phone scams and educate others:</a:t>
            </a:r>
            <a:br>
              <a:rPr lang="en-US" sz="3200" baseline="30000" dirty="0"/>
            </a:br>
            <a:endParaRPr lang="en-US" sz="1050" baseline="300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3500" baseline="30000" dirty="0"/>
              <a:t> •  </a:t>
            </a:r>
            <a:r>
              <a:rPr lang="en-US" sz="3200" baseline="30000" dirty="0"/>
              <a:t>Don’t return unknown calls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aseline="30000" dirty="0"/>
              <a:t> •  Ask someone you trust for advice</a:t>
            </a:r>
            <a:br>
              <a:rPr lang="en-US" sz="3200" baseline="30000" dirty="0"/>
            </a:br>
            <a:r>
              <a:rPr lang="en-US" sz="3200" baseline="30000" dirty="0"/>
              <a:t>    before making any large purchase </a:t>
            </a:r>
            <a:br>
              <a:rPr lang="en-US" sz="3200" baseline="30000" dirty="0"/>
            </a:br>
            <a:r>
              <a:rPr lang="en-US" sz="3200" baseline="30000" dirty="0"/>
              <a:t>    or financial decision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aseline="30000" dirty="0"/>
              <a:t> •  Don’t be embarrassed to report if you</a:t>
            </a:r>
            <a:br>
              <a:rPr lang="en-US" sz="3200" baseline="30000" dirty="0"/>
            </a:br>
            <a:r>
              <a:rPr lang="en-US" sz="3200" baseline="30000" dirty="0"/>
              <a:t>    shared personal information or suffered </a:t>
            </a:r>
            <a:br>
              <a:rPr lang="en-US" sz="3200" baseline="30000" dirty="0"/>
            </a:br>
            <a:r>
              <a:rPr lang="en-US" sz="3200" baseline="30000" dirty="0"/>
              <a:t>    a financial loss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aseline="30000" dirty="0"/>
              <a:t> •  Learn more at </a:t>
            </a:r>
            <a:r>
              <a:rPr lang="en-US" sz="3200" b="1" baseline="30000" dirty="0"/>
              <a:t>ssa.gov/scam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aseline="30000" dirty="0"/>
              <a:t> •  Share this information with your </a:t>
            </a:r>
            <a:br>
              <a:rPr lang="en-US" sz="3200" baseline="30000" dirty="0"/>
            </a:br>
            <a:r>
              <a:rPr lang="en-US" sz="3200" baseline="30000" dirty="0"/>
              <a:t>    friends and family</a:t>
            </a:r>
          </a:p>
        </p:txBody>
      </p:sp>
    </p:spTree>
    <p:extLst>
      <p:ext uri="{BB962C8B-B14F-4D97-AF65-F5344CB8AC3E}">
        <p14:creationId xmlns:p14="http://schemas.microsoft.com/office/powerpoint/2010/main" val="22141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Branding">
      <a:dk1>
        <a:srgbClr val="003366"/>
      </a:dk1>
      <a:lt1>
        <a:sysClr val="window" lastClr="FFFFFF"/>
      </a:lt1>
      <a:dk2>
        <a:srgbClr val="003366"/>
      </a:dk2>
      <a:lt2>
        <a:srgbClr val="EEECE1"/>
      </a:lt2>
      <a:accent1>
        <a:srgbClr val="31859B"/>
      </a:accent1>
      <a:accent2>
        <a:srgbClr val="953734"/>
      </a:accent2>
      <a:accent3>
        <a:srgbClr val="A5A5A5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66"/>
      </a:hlink>
      <a:folHlink>
        <a:srgbClr val="C00000"/>
      </a:folHlink>
    </a:clrScheme>
    <a:fontScheme name="Brandin">
      <a:majorFont>
        <a:latin typeface="Times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230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Times</vt:lpstr>
      <vt:lpstr>1_Office Theme</vt:lpstr>
      <vt:lpstr>Protect Yourself from Social Security Scams</vt:lpstr>
      <vt:lpstr>Protect Yourself from Social Security Scams</vt:lpstr>
      <vt:lpstr>Protect Yourself from Social Security Scams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 Yourself From Social Security Scams</dc:title>
  <dc:subject>Public Information – General Audience</dc:subject>
  <dc:creator>SSA/OCOMM/OSDC/PDT</dc:creator>
  <cp:keywords>22-024PPT; Scams; Personal Information; SSA; Social Security Administration; OIG; Suspicious Calls; Scammers</cp:keywords>
  <dc:description>Protect yourself from Social Security scams on how to handle scammer calls.</dc:description>
  <cp:lastModifiedBy>Martin, Katy</cp:lastModifiedBy>
  <cp:revision>8</cp:revision>
  <dcterms:created xsi:type="dcterms:W3CDTF">2022-02-14T16:28:49Z</dcterms:created>
  <dcterms:modified xsi:type="dcterms:W3CDTF">2023-02-10T15:49:31Z</dcterms:modified>
</cp:coreProperties>
</file>