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5" autoAdjust="0"/>
    <p:restoredTop sz="86449" autoAdjust="0"/>
  </p:normalViewPr>
  <p:slideViewPr>
    <p:cSldViewPr snapToGrid="0">
      <p:cViewPr varScale="1">
        <p:scale>
          <a:sx n="74" d="100"/>
          <a:sy n="74" d="100"/>
        </p:scale>
        <p:origin x="2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bg1"/>
            </a:gs>
            <a:gs pos="100000">
              <a:srgbClr val="F6EBD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6032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6EBD6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0613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40827" y="-76200"/>
            <a:ext cx="2330908" cy="167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829415" y="-76200"/>
            <a:ext cx="2330908" cy="1676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249254" y="-76200"/>
            <a:ext cx="2330908" cy="167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39335" y="-76200"/>
            <a:ext cx="2330908" cy="16764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-40827" y="5029200"/>
            <a:ext cx="2330908" cy="182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829415" y="5029200"/>
            <a:ext cx="2330908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249254" y="5029200"/>
            <a:ext cx="2330908" cy="182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39335" y="5029200"/>
            <a:ext cx="2330908" cy="182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354F-0DEF-4653-8FD8-7A57F3BE158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F1DE-0B1C-4948-AB67-E0E641FB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2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2"/>
            <a:ext cx="8610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81002"/>
            <a:ext cx="9144000" cy="276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537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2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2"/>
            <a:ext cx="35814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38100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9075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28837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89075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8837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9144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E1-381E-41C4-B49F-52DA1CD1B16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100000">
              <a:srgbClr val="F6EBD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00202"/>
            <a:ext cx="784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450E1-381E-41C4-B49F-52DA1CD1B16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1CDAF-7AA6-4807-B601-63BF3B41F1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581002"/>
            <a:ext cx="9144000" cy="276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B0855-09F6-4565-8308-D7CBBCC07463}"/>
              </a:ext>
            </a:extLst>
          </p:cNvPr>
          <p:cNvSpPr/>
          <p:nvPr userDrawn="1"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2CB29-3225-40ED-8970-85A9BE52EA2D}"/>
              </a:ext>
            </a:extLst>
          </p:cNvPr>
          <p:cNvSpPr txBox="1"/>
          <p:nvPr userDrawn="1"/>
        </p:nvSpPr>
        <p:spPr>
          <a:xfrm>
            <a:off x="6400800" y="5954816"/>
            <a:ext cx="2571750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875" dirty="0"/>
              <a:t>SSA.gov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CFF2A51-B420-4791-B9D1-A53BF503E5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90" y="5817619"/>
            <a:ext cx="1596120" cy="63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59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99CC-93C1-431F-BC37-581CFE35E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19" y="287481"/>
            <a:ext cx="8610600" cy="1143000"/>
          </a:xfrm>
        </p:spPr>
        <p:txBody>
          <a:bodyPr>
            <a:noAutofit/>
          </a:bodyPr>
          <a:lstStyle/>
          <a:p>
            <a:pPr lvl="1"/>
            <a:r>
              <a:rPr lang="en-US" sz="4800" dirty="0">
                <a:solidFill>
                  <a:schemeClr val="bg1"/>
                </a:solidFill>
                <a:latin typeface="+mn-lt"/>
              </a:rPr>
              <a:t>Protect Yourself from </a:t>
            </a:r>
            <a:br>
              <a:rPr lang="en-US" sz="4800" dirty="0">
                <a:solidFill>
                  <a:schemeClr val="bg1"/>
                </a:solidFill>
                <a:latin typeface="+mn-lt"/>
              </a:rPr>
            </a:br>
            <a:r>
              <a:rPr lang="en-US" sz="4800" dirty="0">
                <a:solidFill>
                  <a:schemeClr val="bg1"/>
                </a:solidFill>
                <a:latin typeface="+mn-lt"/>
              </a:rPr>
              <a:t>Social Security Scams</a:t>
            </a:r>
            <a:endParaRPr lang="en-US" sz="4800" dirty="0">
              <a:solidFill>
                <a:srgbClr val="007D7D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C59FD3-E620-41FE-97A4-112476FB38AF}"/>
              </a:ext>
            </a:extLst>
          </p:cNvPr>
          <p:cNvSpPr/>
          <p:nvPr/>
        </p:nvSpPr>
        <p:spPr>
          <a:xfrm>
            <a:off x="0" y="18031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>
                <a:solidFill>
                  <a:srgbClr val="007D7D"/>
                </a:solidFill>
                <a:latin typeface="+mj-lt"/>
              </a:rPr>
              <a:t>Be on the lookout for fake calls and emails</a:t>
            </a:r>
            <a:endParaRPr lang="en-US" sz="3200" dirty="0"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FBE916-C444-4211-A1D5-69667C9480DB}"/>
              </a:ext>
            </a:extLst>
          </p:cNvPr>
          <p:cNvSpPr txBox="1">
            <a:spLocks/>
          </p:cNvSpPr>
          <p:nvPr/>
        </p:nvSpPr>
        <p:spPr>
          <a:xfrm>
            <a:off x="0" y="2459180"/>
            <a:ext cx="9144000" cy="3275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0075" lvl="2" indent="0">
              <a:buNone/>
            </a:pPr>
            <a:r>
              <a:rPr lang="en-US" sz="4000" b="1" dirty="0"/>
              <a:t>If you receive a suspicious call</a:t>
            </a:r>
          </a:p>
          <a:p>
            <a:pPr lvl="2">
              <a:spcAft>
                <a:spcPts val="1000"/>
              </a:spcAft>
            </a:pPr>
            <a:r>
              <a:rPr lang="en-US" sz="3200" dirty="0"/>
              <a:t>HANG UP</a:t>
            </a:r>
          </a:p>
          <a:p>
            <a:pPr lvl="2">
              <a:spcAft>
                <a:spcPts val="1000"/>
              </a:spcAft>
            </a:pPr>
            <a:r>
              <a:rPr lang="en-US" sz="3200" dirty="0"/>
              <a:t>DO NOT GIVE MONEY OR </a:t>
            </a:r>
            <a:br>
              <a:rPr lang="en-US" sz="3200" dirty="0"/>
            </a:br>
            <a:r>
              <a:rPr lang="en-US" sz="3200" dirty="0"/>
              <a:t>PERSONAL INFORMATION</a:t>
            </a:r>
          </a:p>
          <a:p>
            <a:pPr lvl="2">
              <a:spcAft>
                <a:spcPts val="1000"/>
              </a:spcAft>
            </a:pPr>
            <a:r>
              <a:rPr lang="en-US" sz="3200" dirty="0"/>
              <a:t>REPORT THE SCAM AT </a:t>
            </a:r>
            <a:r>
              <a:rPr lang="en-US" sz="3200" b="1" dirty="0"/>
              <a:t>OIG.SSA.GOV</a:t>
            </a:r>
          </a:p>
        </p:txBody>
      </p:sp>
    </p:spTree>
    <p:extLst>
      <p:ext uri="{BB962C8B-B14F-4D97-AF65-F5344CB8AC3E}">
        <p14:creationId xmlns:p14="http://schemas.microsoft.com/office/powerpoint/2010/main" val="106405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Branding">
      <a:dk1>
        <a:srgbClr val="003366"/>
      </a:dk1>
      <a:lt1>
        <a:sysClr val="window" lastClr="FFFFFF"/>
      </a:lt1>
      <a:dk2>
        <a:srgbClr val="003366"/>
      </a:dk2>
      <a:lt2>
        <a:srgbClr val="EEECE1"/>
      </a:lt2>
      <a:accent1>
        <a:srgbClr val="31859B"/>
      </a:accent1>
      <a:accent2>
        <a:srgbClr val="953734"/>
      </a:accent2>
      <a:accent3>
        <a:srgbClr val="A5A5A5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66"/>
      </a:hlink>
      <a:folHlink>
        <a:srgbClr val="C00000"/>
      </a:folHlink>
    </a:clrScheme>
    <a:fontScheme name="Brandin">
      <a:majorFont>
        <a:latin typeface="Times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41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Helvetica</vt:lpstr>
      <vt:lpstr>Times</vt:lpstr>
      <vt:lpstr>1_Office Theme</vt:lpstr>
      <vt:lpstr>Protect Yourself from  Social Security Scams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 Yourself From Social Security Scams</dc:title>
  <dc:subject>Public Information – General Audience</dc:subject>
  <dc:creator>SSA/OCOMM/OSDC/PDT</dc:creator>
  <cp:keywords>22-024PPT; Scams; Personal Information; SSA; Social Security Administration; OIG; Fake Calls; Fake Emails</cp:keywords>
  <dc:description>Protect yourself from Social Security scams by being on the lookout for fake calls and emails.</dc:description>
  <cp:lastModifiedBy>Van Pelt, Leslie</cp:lastModifiedBy>
  <cp:revision>6</cp:revision>
  <dcterms:created xsi:type="dcterms:W3CDTF">2022-02-14T16:16:51Z</dcterms:created>
  <dcterms:modified xsi:type="dcterms:W3CDTF">2022-02-23T17:40:35Z</dcterms:modified>
</cp:coreProperties>
</file>